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76" r:id="rId2"/>
    <p:sldId id="257" r:id="rId3"/>
    <p:sldId id="279" r:id="rId4"/>
    <p:sldId id="261" r:id="rId5"/>
    <p:sldId id="278" r:id="rId6"/>
    <p:sldId id="280" r:id="rId7"/>
    <p:sldId id="281" r:id="rId8"/>
    <p:sldId id="282" r:id="rId9"/>
    <p:sldId id="284" r:id="rId10"/>
    <p:sldId id="285" r:id="rId11"/>
    <p:sldId id="286" r:id="rId12"/>
    <p:sldId id="283" r:id="rId13"/>
    <p:sldId id="288" r:id="rId14"/>
    <p:sldId id="289" r:id="rId15"/>
    <p:sldId id="290" r:id="rId16"/>
    <p:sldId id="291" r:id="rId17"/>
    <p:sldId id="292" r:id="rId18"/>
    <p:sldId id="296" r:id="rId19"/>
    <p:sldId id="295" r:id="rId20"/>
    <p:sldId id="293" r:id="rId21"/>
    <p:sldId id="294" r:id="rId22"/>
    <p:sldId id="298" r:id="rId23"/>
    <p:sldId id="299" r:id="rId24"/>
    <p:sldId id="300" r:id="rId25"/>
    <p:sldId id="301" r:id="rId26"/>
    <p:sldId id="302" r:id="rId27"/>
    <p:sldId id="303" r:id="rId28"/>
    <p:sldId id="304" r:id="rId29"/>
    <p:sldId id="305" r:id="rId30"/>
    <p:sldId id="306" r:id="rId31"/>
    <p:sldId id="273" r:id="rId32"/>
    <p:sldId id="309" r:id="rId33"/>
    <p:sldId id="307" r:id="rId34"/>
    <p:sldId id="308" r:id="rId35"/>
    <p:sldId id="277" r:id="rId36"/>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スタイル (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99" autoAdjust="0"/>
    <p:restoredTop sz="95263" autoAdjust="0"/>
  </p:normalViewPr>
  <p:slideViewPr>
    <p:cSldViewPr snapToGrid="0">
      <p:cViewPr varScale="1">
        <p:scale>
          <a:sx n="96" d="100"/>
          <a:sy n="96" d="100"/>
        </p:scale>
        <p:origin x="928" y="68"/>
      </p:cViewPr>
      <p:guideLst/>
    </p:cSldViewPr>
  </p:slideViewPr>
  <p:outlineViewPr>
    <p:cViewPr>
      <p:scale>
        <a:sx n="33" d="100"/>
        <a:sy n="33" d="100"/>
      </p:scale>
      <p:origin x="0" y="-3344"/>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Lst>
  </p:outlineViewPr>
  <p:notesTextViewPr>
    <p:cViewPr>
      <p:scale>
        <a:sx n="1" d="1"/>
        <a:sy n="1" d="1"/>
      </p:scale>
      <p:origin x="0" y="0"/>
    </p:cViewPr>
  </p:notesTextViewPr>
  <p:notesViewPr>
    <p:cSldViewPr snapToGrid="0">
      <p:cViewPr varScale="1">
        <p:scale>
          <a:sx n="66" d="100"/>
          <a:sy n="66" d="100"/>
        </p:scale>
        <p:origin x="3940" y="5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_rels/viewProps.xml.rels><?xml version="1.0" encoding="UTF-8" standalone="yes"?>
<Relationships xmlns="http://schemas.openxmlformats.org/package/2006/relationships"><Relationship Id="rId13" Type="http://schemas.openxmlformats.org/officeDocument/2006/relationships/slide" Target="slides/slide13.xml"/><Relationship Id="rId18" Type="http://schemas.openxmlformats.org/officeDocument/2006/relationships/slide" Target="slides/slide18.xml"/><Relationship Id="rId26" Type="http://schemas.openxmlformats.org/officeDocument/2006/relationships/slide" Target="slides/slide26.xml"/><Relationship Id="rId3" Type="http://schemas.openxmlformats.org/officeDocument/2006/relationships/slide" Target="slides/slide3.xml"/><Relationship Id="rId21" Type="http://schemas.openxmlformats.org/officeDocument/2006/relationships/slide" Target="slides/slide21.xml"/><Relationship Id="rId34" Type="http://schemas.openxmlformats.org/officeDocument/2006/relationships/slide" Target="slides/slide34.xml"/><Relationship Id="rId7" Type="http://schemas.openxmlformats.org/officeDocument/2006/relationships/slide" Target="slides/slide7.xml"/><Relationship Id="rId12" Type="http://schemas.openxmlformats.org/officeDocument/2006/relationships/slide" Target="slides/slide12.xml"/><Relationship Id="rId17" Type="http://schemas.openxmlformats.org/officeDocument/2006/relationships/slide" Target="slides/slide17.xml"/><Relationship Id="rId25" Type="http://schemas.openxmlformats.org/officeDocument/2006/relationships/slide" Target="slides/slide25.xml"/><Relationship Id="rId33" Type="http://schemas.openxmlformats.org/officeDocument/2006/relationships/slide" Target="slides/slide33.xml"/><Relationship Id="rId2" Type="http://schemas.openxmlformats.org/officeDocument/2006/relationships/slide" Target="slides/slide2.xml"/><Relationship Id="rId16" Type="http://schemas.openxmlformats.org/officeDocument/2006/relationships/slide" Target="slides/slide16.xml"/><Relationship Id="rId20" Type="http://schemas.openxmlformats.org/officeDocument/2006/relationships/slide" Target="slides/slide20.xml"/><Relationship Id="rId29" Type="http://schemas.openxmlformats.org/officeDocument/2006/relationships/slide" Target="slides/slide29.xml"/><Relationship Id="rId1" Type="http://schemas.openxmlformats.org/officeDocument/2006/relationships/slide" Target="slides/slide1.xml"/><Relationship Id="rId6" Type="http://schemas.openxmlformats.org/officeDocument/2006/relationships/slide" Target="slides/slide6.xml"/><Relationship Id="rId11" Type="http://schemas.openxmlformats.org/officeDocument/2006/relationships/slide" Target="slides/slide11.xml"/><Relationship Id="rId24" Type="http://schemas.openxmlformats.org/officeDocument/2006/relationships/slide" Target="slides/slide24.xml"/><Relationship Id="rId32" Type="http://schemas.openxmlformats.org/officeDocument/2006/relationships/slide" Target="slides/slide32.xml"/><Relationship Id="rId5" Type="http://schemas.openxmlformats.org/officeDocument/2006/relationships/slide" Target="slides/slide5.xml"/><Relationship Id="rId15" Type="http://schemas.openxmlformats.org/officeDocument/2006/relationships/slide" Target="slides/slide15.xml"/><Relationship Id="rId23" Type="http://schemas.openxmlformats.org/officeDocument/2006/relationships/slide" Target="slides/slide23.xml"/><Relationship Id="rId28" Type="http://schemas.openxmlformats.org/officeDocument/2006/relationships/slide" Target="slides/slide28.xml"/><Relationship Id="rId10" Type="http://schemas.openxmlformats.org/officeDocument/2006/relationships/slide" Target="slides/slide10.xml"/><Relationship Id="rId19" Type="http://schemas.openxmlformats.org/officeDocument/2006/relationships/slide" Target="slides/slide19.xml"/><Relationship Id="rId31" Type="http://schemas.openxmlformats.org/officeDocument/2006/relationships/slide" Target="slides/slide31.xml"/><Relationship Id="rId4" Type="http://schemas.openxmlformats.org/officeDocument/2006/relationships/slide" Target="slides/slide4.xml"/><Relationship Id="rId9" Type="http://schemas.openxmlformats.org/officeDocument/2006/relationships/slide" Target="slides/slide9.xml"/><Relationship Id="rId14" Type="http://schemas.openxmlformats.org/officeDocument/2006/relationships/slide" Target="slides/slide14.xml"/><Relationship Id="rId22" Type="http://schemas.openxmlformats.org/officeDocument/2006/relationships/slide" Target="slides/slide22.xml"/><Relationship Id="rId27" Type="http://schemas.openxmlformats.org/officeDocument/2006/relationships/slide" Target="slides/slide27.xml"/><Relationship Id="rId30" Type="http://schemas.openxmlformats.org/officeDocument/2006/relationships/slide" Target="slides/slide30.xml"/><Relationship Id="rId35" Type="http://schemas.openxmlformats.org/officeDocument/2006/relationships/slide" Target="slides/slide35.xml"/><Relationship Id="rId8"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rtab\Documents\research\24Malaysia_mtg\&#31532;5&#34920;kakou.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rtab\Documents\research\24Malaysia_mtg\&#31532;5&#34920;kakou2.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rtab\Documents\research\24Malaysia_mtg\&#31532;5&#34920;kakou2.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rtab\Documents\research\24Malaysia_mtg\&#31532;5&#34920;kakou2.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solidFill>
                <a:latin typeface="Times New Roman" panose="02020603050405020304" pitchFamily="18" charset="0"/>
                <a:ea typeface="+mn-ea"/>
                <a:cs typeface="Times New Roman" panose="02020603050405020304" pitchFamily="18" charset="0"/>
              </a:defRPr>
            </a:pPr>
            <a:r>
              <a:rPr lang="en-US" sz="2400" b="1" dirty="0"/>
              <a:t>Figure 1 Japan: population, 1945-2023.</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solidFill>
              <a:latin typeface="Times New Roman" panose="02020603050405020304" pitchFamily="18" charset="0"/>
              <a:ea typeface="+mn-ea"/>
              <a:cs typeface="Times New Roman" panose="02020603050405020304" pitchFamily="18" charset="0"/>
            </a:defRPr>
          </a:pPr>
          <a:endParaRPr lang="ja-JP"/>
        </a:p>
      </c:txPr>
    </c:title>
    <c:autoTitleDeleted val="0"/>
    <c:plotArea>
      <c:layout/>
      <c:barChart>
        <c:barDir val="col"/>
        <c:grouping val="clustered"/>
        <c:varyColors val="0"/>
        <c:ser>
          <c:idx val="0"/>
          <c:order val="0"/>
          <c:tx>
            <c:strRef>
              <c:f>総人口!$C$2</c:f>
              <c:strCache>
                <c:ptCount val="1"/>
                <c:pt idx="0">
                  <c:v>Population (thousands)</c:v>
                </c:pt>
              </c:strCache>
            </c:strRef>
          </c:tx>
          <c:spPr>
            <a:solidFill>
              <a:schemeClr val="accent1"/>
            </a:solidFill>
            <a:ln>
              <a:noFill/>
            </a:ln>
            <a:effectLst/>
          </c:spPr>
          <c:invertIfNegative val="0"/>
          <c:dLbls>
            <c:dLbl>
              <c:idx val="13"/>
              <c:layout>
                <c:manualLayout>
                  <c:x val="-7.5075075075075074E-3"/>
                  <c:y val="-6.779661016949153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BD5-4092-BB9E-26C3A1AFB079}"/>
                </c:ext>
              </c:extLst>
            </c:dLbl>
            <c:dLbl>
              <c:idx val="14"/>
              <c:layout>
                <c:manualLayout>
                  <c:x val="2.5525525525525415E-2"/>
                  <c:y val="-4.3389830508474579E-2"/>
                </c:manualLayout>
              </c:layout>
              <c:spPr>
                <a:noFill/>
                <a:ln>
                  <a:noFill/>
                </a:ln>
                <a:effectLst/>
              </c:spPr>
              <c:txPr>
                <a:bodyPr rot="0" spcFirstLastPara="1" vertOverflow="ellipsis" vert="horz" wrap="square" anchor="ctr" anchorCtr="1"/>
                <a:lstStyle/>
                <a:p>
                  <a:pPr>
                    <a:defRPr sz="1400" b="0" i="0" u="none" strike="noStrike" kern="1200" baseline="0">
                      <a:solidFill>
                        <a:srgbClr val="FF0000"/>
                      </a:solidFill>
                      <a:latin typeface="Times New Roman" panose="02020603050405020304" pitchFamily="18" charset="0"/>
                      <a:ea typeface="+mn-ea"/>
                      <a:cs typeface="Times New Roman" panose="02020603050405020304" pitchFamily="18" charset="0"/>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BD5-4092-BB9E-26C3A1AFB079}"/>
                </c:ext>
              </c:extLst>
            </c:dLbl>
            <c:dLbl>
              <c:idx val="1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BD5-4092-BB9E-26C3A1AFB079}"/>
                </c:ext>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総人口!$B$3:$B$19</c:f>
              <c:numCache>
                <c:formatCode>General</c:formatCode>
                <c:ptCount val="17"/>
                <c:pt idx="0">
                  <c:v>1945</c:v>
                </c:pt>
                <c:pt idx="1">
                  <c:v>1950</c:v>
                </c:pt>
                <c:pt idx="2">
                  <c:v>1955</c:v>
                </c:pt>
                <c:pt idx="3">
                  <c:v>1960</c:v>
                </c:pt>
                <c:pt idx="4">
                  <c:v>1965</c:v>
                </c:pt>
                <c:pt idx="5">
                  <c:v>1970</c:v>
                </c:pt>
                <c:pt idx="6">
                  <c:v>1975</c:v>
                </c:pt>
                <c:pt idx="7">
                  <c:v>1980</c:v>
                </c:pt>
                <c:pt idx="8">
                  <c:v>1985</c:v>
                </c:pt>
                <c:pt idx="9">
                  <c:v>1990</c:v>
                </c:pt>
                <c:pt idx="10">
                  <c:v>1995</c:v>
                </c:pt>
                <c:pt idx="11">
                  <c:v>2000</c:v>
                </c:pt>
                <c:pt idx="12">
                  <c:v>2005</c:v>
                </c:pt>
                <c:pt idx="13">
                  <c:v>2010</c:v>
                </c:pt>
                <c:pt idx="14">
                  <c:v>2015</c:v>
                </c:pt>
                <c:pt idx="15">
                  <c:v>2020</c:v>
                </c:pt>
                <c:pt idx="16">
                  <c:v>2023</c:v>
                </c:pt>
              </c:numCache>
            </c:numRef>
          </c:cat>
          <c:val>
            <c:numRef>
              <c:f>総人口!$C$3:$C$19</c:f>
              <c:numCache>
                <c:formatCode>#,##0</c:formatCode>
                <c:ptCount val="17"/>
                <c:pt idx="0">
                  <c:v>72147</c:v>
                </c:pt>
                <c:pt idx="1">
                  <c:v>83200</c:v>
                </c:pt>
                <c:pt idx="2">
                  <c:v>89276</c:v>
                </c:pt>
                <c:pt idx="3">
                  <c:v>93419</c:v>
                </c:pt>
                <c:pt idx="4">
                  <c:v>98275</c:v>
                </c:pt>
                <c:pt idx="5">
                  <c:v>104665</c:v>
                </c:pt>
                <c:pt idx="6">
                  <c:v>111940</c:v>
                </c:pt>
                <c:pt idx="7">
                  <c:v>117060</c:v>
                </c:pt>
                <c:pt idx="8">
                  <c:v>121049</c:v>
                </c:pt>
                <c:pt idx="9">
                  <c:v>123611</c:v>
                </c:pt>
                <c:pt idx="10">
                  <c:v>125570</c:v>
                </c:pt>
                <c:pt idx="11">
                  <c:v>126926</c:v>
                </c:pt>
                <c:pt idx="12">
                  <c:v>127768</c:v>
                </c:pt>
                <c:pt idx="13">
                  <c:v>128057</c:v>
                </c:pt>
                <c:pt idx="14">
                  <c:v>127095</c:v>
                </c:pt>
                <c:pt idx="15">
                  <c:v>126146</c:v>
                </c:pt>
                <c:pt idx="16">
                  <c:v>123990</c:v>
                </c:pt>
              </c:numCache>
            </c:numRef>
          </c:val>
          <c:extLst>
            <c:ext xmlns:c16="http://schemas.microsoft.com/office/drawing/2014/chart" uri="{C3380CC4-5D6E-409C-BE32-E72D297353CC}">
              <c16:uniqueId val="{00000003-1BD5-4092-BB9E-26C3A1AFB079}"/>
            </c:ext>
          </c:extLst>
        </c:ser>
        <c:dLbls>
          <c:showLegendKey val="0"/>
          <c:showVal val="0"/>
          <c:showCatName val="0"/>
          <c:showSerName val="0"/>
          <c:showPercent val="0"/>
          <c:showBubbleSize val="0"/>
        </c:dLbls>
        <c:gapWidth val="219"/>
        <c:overlap val="-27"/>
        <c:axId val="1078088144"/>
        <c:axId val="1096216496"/>
      </c:barChart>
      <c:catAx>
        <c:axId val="1078088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ja-JP"/>
          </a:p>
        </c:txPr>
        <c:crossAx val="1096216496"/>
        <c:crosses val="autoZero"/>
        <c:auto val="1"/>
        <c:lblAlgn val="ctr"/>
        <c:lblOffset val="100"/>
        <c:noMultiLvlLbl val="0"/>
      </c:catAx>
      <c:valAx>
        <c:axId val="109621649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US"/>
                  <a:t>thousands</a:t>
                </a:r>
                <a:endParaRPr lang="ja-JP"/>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ja-JP"/>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ja-JP"/>
          </a:p>
        </c:txPr>
        <c:crossAx val="1078088144"/>
        <c:crosses val="autoZero"/>
        <c:crossBetween val="between"/>
      </c:valAx>
      <c:spPr>
        <a:noFill/>
        <a:ln>
          <a:noFill/>
        </a:ln>
        <a:effectLst/>
      </c:spPr>
    </c:plotArea>
    <c:plotVisOnly val="1"/>
    <c:dispBlanksAs val="gap"/>
    <c:showDLblsOverMax val="0"/>
  </c:chart>
  <c:spPr>
    <a:noFill/>
    <a:ln>
      <a:noFill/>
    </a:ln>
    <a:effectLst/>
  </c:spPr>
  <c:txPr>
    <a:bodyPr/>
    <a:lstStyle/>
    <a:p>
      <a:pPr>
        <a:defRPr sz="1400" baseline="0">
          <a:solidFill>
            <a:schemeClr val="tx1"/>
          </a:solidFill>
          <a:latin typeface="Times New Roman" panose="02020603050405020304" pitchFamily="18" charset="0"/>
          <a:cs typeface="Times New Roman" panose="02020603050405020304" pitchFamily="18" charset="0"/>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solidFill>
                <a:latin typeface="Times New Roman" panose="02020603050405020304" pitchFamily="18" charset="0"/>
                <a:ea typeface="+mn-ea"/>
                <a:cs typeface="+mn-cs"/>
              </a:defRPr>
            </a:pPr>
            <a:r>
              <a:rPr lang="en-US" sz="2400" b="1" dirty="0"/>
              <a:t>Figure 2 Japan: age distribution, 1950-2000.</a:t>
            </a:r>
            <a:endParaRPr lang="ja-JP" sz="2400" b="1" dirty="0"/>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solidFill>
              <a:latin typeface="Times New Roman" panose="02020603050405020304" pitchFamily="18" charset="0"/>
              <a:ea typeface="+mn-ea"/>
              <a:cs typeface="+mn-cs"/>
            </a:defRPr>
          </a:pPr>
          <a:endParaRPr lang="ja-JP"/>
        </a:p>
      </c:txPr>
    </c:title>
    <c:autoTitleDeleted val="0"/>
    <c:plotArea>
      <c:layout/>
      <c:barChart>
        <c:barDir val="col"/>
        <c:grouping val="stacked"/>
        <c:varyColors val="0"/>
        <c:ser>
          <c:idx val="0"/>
          <c:order val="0"/>
          <c:tx>
            <c:strRef>
              <c:f>'2高齢化'!$J$14</c:f>
              <c:strCache>
                <c:ptCount val="1"/>
                <c:pt idx="0">
                  <c:v>0-14</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Times New Roman" panose="02020603050405020304" pitchFamily="18" charset="0"/>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'2高齢化'!$B$15:$B$29</c:f>
              <c:numCache>
                <c:formatCode>General</c:formatCode>
                <c:ptCount val="15"/>
                <c:pt idx="0">
                  <c:v>1950</c:v>
                </c:pt>
                <c:pt idx="1">
                  <c:v>1955</c:v>
                </c:pt>
                <c:pt idx="2">
                  <c:v>1960</c:v>
                </c:pt>
                <c:pt idx="3">
                  <c:v>1965</c:v>
                </c:pt>
                <c:pt idx="4">
                  <c:v>1970</c:v>
                </c:pt>
                <c:pt idx="5">
                  <c:v>1975</c:v>
                </c:pt>
                <c:pt idx="6">
                  <c:v>1980</c:v>
                </c:pt>
                <c:pt idx="7">
                  <c:v>1985</c:v>
                </c:pt>
                <c:pt idx="8">
                  <c:v>1990</c:v>
                </c:pt>
                <c:pt idx="9">
                  <c:v>1995</c:v>
                </c:pt>
                <c:pt idx="10">
                  <c:v>2000</c:v>
                </c:pt>
                <c:pt idx="11">
                  <c:v>2005</c:v>
                </c:pt>
                <c:pt idx="12">
                  <c:v>2010</c:v>
                </c:pt>
                <c:pt idx="13">
                  <c:v>2015</c:v>
                </c:pt>
                <c:pt idx="14">
                  <c:v>2020</c:v>
                </c:pt>
              </c:numCache>
            </c:numRef>
          </c:cat>
          <c:val>
            <c:numRef>
              <c:f>'2高齢化'!$J$15:$J$29</c:f>
              <c:numCache>
                <c:formatCode>0.0</c:formatCode>
                <c:ptCount val="15"/>
                <c:pt idx="0">
                  <c:v>35.4</c:v>
                </c:pt>
                <c:pt idx="1">
                  <c:v>33.4</c:v>
                </c:pt>
                <c:pt idx="2">
                  <c:v>30</c:v>
                </c:pt>
                <c:pt idx="3">
                  <c:v>25.6</c:v>
                </c:pt>
                <c:pt idx="4">
                  <c:v>23.9</c:v>
                </c:pt>
                <c:pt idx="5">
                  <c:v>24.3</c:v>
                </c:pt>
                <c:pt idx="6">
                  <c:v>23.5</c:v>
                </c:pt>
                <c:pt idx="7">
                  <c:v>21.5</c:v>
                </c:pt>
                <c:pt idx="8">
                  <c:v>18.2</c:v>
                </c:pt>
                <c:pt idx="9">
                  <c:v>16</c:v>
                </c:pt>
                <c:pt idx="10">
                  <c:v>14.6</c:v>
                </c:pt>
                <c:pt idx="11">
                  <c:v>13.8</c:v>
                </c:pt>
                <c:pt idx="12">
                  <c:v>13.1</c:v>
                </c:pt>
                <c:pt idx="13">
                  <c:v>12.5</c:v>
                </c:pt>
                <c:pt idx="14">
                  <c:v>11.9</c:v>
                </c:pt>
              </c:numCache>
            </c:numRef>
          </c:val>
          <c:extLst>
            <c:ext xmlns:c16="http://schemas.microsoft.com/office/drawing/2014/chart" uri="{C3380CC4-5D6E-409C-BE32-E72D297353CC}">
              <c16:uniqueId val="{00000000-9E3A-402E-ADE0-93848BE67D5E}"/>
            </c:ext>
          </c:extLst>
        </c:ser>
        <c:ser>
          <c:idx val="1"/>
          <c:order val="1"/>
          <c:tx>
            <c:strRef>
              <c:f>'2高齢化'!$K$14</c:f>
              <c:strCache>
                <c:ptCount val="1"/>
                <c:pt idx="0">
                  <c:v>15-64</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Times New Roman" panose="02020603050405020304" pitchFamily="18" charset="0"/>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'2高齢化'!$B$15:$B$29</c:f>
              <c:numCache>
                <c:formatCode>General</c:formatCode>
                <c:ptCount val="15"/>
                <c:pt idx="0">
                  <c:v>1950</c:v>
                </c:pt>
                <c:pt idx="1">
                  <c:v>1955</c:v>
                </c:pt>
                <c:pt idx="2">
                  <c:v>1960</c:v>
                </c:pt>
                <c:pt idx="3">
                  <c:v>1965</c:v>
                </c:pt>
                <c:pt idx="4">
                  <c:v>1970</c:v>
                </c:pt>
                <c:pt idx="5">
                  <c:v>1975</c:v>
                </c:pt>
                <c:pt idx="6">
                  <c:v>1980</c:v>
                </c:pt>
                <c:pt idx="7">
                  <c:v>1985</c:v>
                </c:pt>
                <c:pt idx="8">
                  <c:v>1990</c:v>
                </c:pt>
                <c:pt idx="9">
                  <c:v>1995</c:v>
                </c:pt>
                <c:pt idx="10">
                  <c:v>2000</c:v>
                </c:pt>
                <c:pt idx="11">
                  <c:v>2005</c:v>
                </c:pt>
                <c:pt idx="12">
                  <c:v>2010</c:v>
                </c:pt>
                <c:pt idx="13">
                  <c:v>2015</c:v>
                </c:pt>
                <c:pt idx="14">
                  <c:v>2020</c:v>
                </c:pt>
              </c:numCache>
            </c:numRef>
          </c:cat>
          <c:val>
            <c:numRef>
              <c:f>'2高齢化'!$K$15:$K$29</c:f>
              <c:numCache>
                <c:formatCode>0.0</c:formatCode>
                <c:ptCount val="15"/>
                <c:pt idx="0">
                  <c:v>59.7</c:v>
                </c:pt>
                <c:pt idx="1">
                  <c:v>61.3</c:v>
                </c:pt>
                <c:pt idx="2">
                  <c:v>64.2</c:v>
                </c:pt>
                <c:pt idx="3">
                  <c:v>68.099999999999994</c:v>
                </c:pt>
                <c:pt idx="4">
                  <c:v>69</c:v>
                </c:pt>
                <c:pt idx="5">
                  <c:v>67.7</c:v>
                </c:pt>
                <c:pt idx="6">
                  <c:v>67.400000000000006</c:v>
                </c:pt>
                <c:pt idx="7">
                  <c:v>68.2</c:v>
                </c:pt>
                <c:pt idx="8">
                  <c:v>69.7</c:v>
                </c:pt>
                <c:pt idx="9">
                  <c:v>69.5</c:v>
                </c:pt>
                <c:pt idx="10">
                  <c:v>68.099999999999994</c:v>
                </c:pt>
                <c:pt idx="11">
                  <c:v>66.099999999999994</c:v>
                </c:pt>
                <c:pt idx="12">
                  <c:v>63.8</c:v>
                </c:pt>
                <c:pt idx="13">
                  <c:v>60.8</c:v>
                </c:pt>
                <c:pt idx="14">
                  <c:v>59.5</c:v>
                </c:pt>
              </c:numCache>
            </c:numRef>
          </c:val>
          <c:extLst>
            <c:ext xmlns:c16="http://schemas.microsoft.com/office/drawing/2014/chart" uri="{C3380CC4-5D6E-409C-BE32-E72D297353CC}">
              <c16:uniqueId val="{00000001-9E3A-402E-ADE0-93848BE67D5E}"/>
            </c:ext>
          </c:extLst>
        </c:ser>
        <c:ser>
          <c:idx val="2"/>
          <c:order val="2"/>
          <c:tx>
            <c:strRef>
              <c:f>'2高齢化'!$L$14</c:f>
              <c:strCache>
                <c:ptCount val="1"/>
                <c:pt idx="0">
                  <c:v>65-</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Times New Roman" panose="02020603050405020304" pitchFamily="18" charset="0"/>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'2高齢化'!$B$15:$B$29</c:f>
              <c:numCache>
                <c:formatCode>General</c:formatCode>
                <c:ptCount val="15"/>
                <c:pt idx="0">
                  <c:v>1950</c:v>
                </c:pt>
                <c:pt idx="1">
                  <c:v>1955</c:v>
                </c:pt>
                <c:pt idx="2">
                  <c:v>1960</c:v>
                </c:pt>
                <c:pt idx="3">
                  <c:v>1965</c:v>
                </c:pt>
                <c:pt idx="4">
                  <c:v>1970</c:v>
                </c:pt>
                <c:pt idx="5">
                  <c:v>1975</c:v>
                </c:pt>
                <c:pt idx="6">
                  <c:v>1980</c:v>
                </c:pt>
                <c:pt idx="7">
                  <c:v>1985</c:v>
                </c:pt>
                <c:pt idx="8">
                  <c:v>1990</c:v>
                </c:pt>
                <c:pt idx="9">
                  <c:v>1995</c:v>
                </c:pt>
                <c:pt idx="10">
                  <c:v>2000</c:v>
                </c:pt>
                <c:pt idx="11">
                  <c:v>2005</c:v>
                </c:pt>
                <c:pt idx="12">
                  <c:v>2010</c:v>
                </c:pt>
                <c:pt idx="13">
                  <c:v>2015</c:v>
                </c:pt>
                <c:pt idx="14">
                  <c:v>2020</c:v>
                </c:pt>
              </c:numCache>
            </c:numRef>
          </c:cat>
          <c:val>
            <c:numRef>
              <c:f>'2高齢化'!$L$15:$L$29</c:f>
              <c:numCache>
                <c:formatCode>0.0</c:formatCode>
                <c:ptCount val="15"/>
                <c:pt idx="0">
                  <c:v>4.9000000000000004</c:v>
                </c:pt>
                <c:pt idx="1">
                  <c:v>5.3</c:v>
                </c:pt>
                <c:pt idx="2">
                  <c:v>5.7</c:v>
                </c:pt>
                <c:pt idx="3">
                  <c:v>6.3</c:v>
                </c:pt>
                <c:pt idx="4">
                  <c:v>7.1</c:v>
                </c:pt>
                <c:pt idx="5">
                  <c:v>7.9</c:v>
                </c:pt>
                <c:pt idx="6">
                  <c:v>9.1</c:v>
                </c:pt>
                <c:pt idx="7">
                  <c:v>10.3</c:v>
                </c:pt>
                <c:pt idx="8">
                  <c:v>12.1</c:v>
                </c:pt>
                <c:pt idx="9">
                  <c:v>14.6</c:v>
                </c:pt>
                <c:pt idx="10">
                  <c:v>17.399999999999999</c:v>
                </c:pt>
                <c:pt idx="11">
                  <c:v>20.2</c:v>
                </c:pt>
                <c:pt idx="12">
                  <c:v>23</c:v>
                </c:pt>
                <c:pt idx="13">
                  <c:v>26.6</c:v>
                </c:pt>
                <c:pt idx="14">
                  <c:v>28.6</c:v>
                </c:pt>
              </c:numCache>
            </c:numRef>
          </c:val>
          <c:extLst>
            <c:ext xmlns:c16="http://schemas.microsoft.com/office/drawing/2014/chart" uri="{C3380CC4-5D6E-409C-BE32-E72D297353CC}">
              <c16:uniqueId val="{00000002-9E3A-402E-ADE0-93848BE67D5E}"/>
            </c:ext>
          </c:extLst>
        </c:ser>
        <c:dLbls>
          <c:showLegendKey val="0"/>
          <c:showVal val="0"/>
          <c:showCatName val="0"/>
          <c:showSerName val="0"/>
          <c:showPercent val="0"/>
          <c:showBubbleSize val="0"/>
        </c:dLbls>
        <c:gapWidth val="150"/>
        <c:overlap val="100"/>
        <c:axId val="1078133744"/>
        <c:axId val="966106352"/>
      </c:barChart>
      <c:catAx>
        <c:axId val="1078133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Times New Roman" panose="02020603050405020304" pitchFamily="18" charset="0"/>
                <a:ea typeface="+mn-ea"/>
                <a:cs typeface="+mn-cs"/>
              </a:defRPr>
            </a:pPr>
            <a:endParaRPr lang="ja-JP"/>
          </a:p>
        </c:txPr>
        <c:crossAx val="966106352"/>
        <c:crosses val="autoZero"/>
        <c:auto val="1"/>
        <c:lblAlgn val="ctr"/>
        <c:lblOffset val="100"/>
        <c:noMultiLvlLbl val="0"/>
      </c:catAx>
      <c:valAx>
        <c:axId val="966106352"/>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solidFill>
                    <a:latin typeface="Times New Roman" panose="02020603050405020304" pitchFamily="18" charset="0"/>
                    <a:ea typeface="+mn-ea"/>
                    <a:cs typeface="+mn-cs"/>
                  </a:defRPr>
                </a:pPr>
                <a:r>
                  <a:rPr lang="en-US" altLang="ja-JP"/>
                  <a:t>%</a:t>
                </a:r>
                <a:endParaRPr lang="ja-JP" altLang="en-US"/>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Times New Roman" panose="02020603050405020304" pitchFamily="18" charset="0"/>
                  <a:ea typeface="+mn-ea"/>
                  <a:cs typeface="+mn-cs"/>
                </a:defRPr>
              </a:pPr>
              <a:endParaRPr lang="ja-JP"/>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Times New Roman" panose="02020603050405020304" pitchFamily="18" charset="0"/>
                <a:ea typeface="+mn-ea"/>
                <a:cs typeface="+mn-cs"/>
              </a:defRPr>
            </a:pPr>
            <a:endParaRPr lang="ja-JP"/>
          </a:p>
        </c:txPr>
        <c:crossAx val="10781337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Times New Roman" panose="02020603050405020304" pitchFamily="18" charset="0"/>
              <a:ea typeface="+mn-ea"/>
              <a:cs typeface="+mn-cs"/>
            </a:defRPr>
          </a:pPr>
          <a:endParaRPr lang="ja-JP"/>
        </a:p>
      </c:txPr>
    </c:legend>
    <c:plotVisOnly val="1"/>
    <c:dispBlanksAs val="gap"/>
    <c:showDLblsOverMax val="0"/>
  </c:chart>
  <c:spPr>
    <a:noFill/>
    <a:ln>
      <a:noFill/>
    </a:ln>
    <a:effectLst/>
  </c:spPr>
  <c:txPr>
    <a:bodyPr/>
    <a:lstStyle/>
    <a:p>
      <a:pPr>
        <a:defRPr sz="1400" baseline="0">
          <a:solidFill>
            <a:schemeClr val="tx1"/>
          </a:solidFill>
          <a:latin typeface="Times New Roman" panose="02020603050405020304" pitchFamily="18" charset="0"/>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solidFill>
                <a:latin typeface="Times New Roman" panose="02020603050405020304" pitchFamily="18" charset="0"/>
                <a:ea typeface="BIZ UDPゴシック" panose="020B0400000000000000" pitchFamily="50" charset="-128"/>
                <a:cs typeface="+mn-cs"/>
              </a:defRPr>
            </a:pPr>
            <a:r>
              <a:rPr lang="en-US" sz="2400" b="1"/>
              <a:t>Figure 3 Japan: changes in net migration for three major metropolitan areas, 1955 - 2022.</a:t>
            </a:r>
            <a:endParaRPr lang="ja-JP" sz="2400" b="1"/>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solidFill>
              <a:latin typeface="Times New Roman" panose="02020603050405020304" pitchFamily="18" charset="0"/>
              <a:ea typeface="BIZ UDPゴシック" panose="020B0400000000000000" pitchFamily="50" charset="-128"/>
              <a:cs typeface="+mn-cs"/>
            </a:defRPr>
          </a:pPr>
          <a:endParaRPr lang="ja-JP"/>
        </a:p>
      </c:txPr>
    </c:title>
    <c:autoTitleDeleted val="0"/>
    <c:plotArea>
      <c:layout/>
      <c:lineChart>
        <c:grouping val="standard"/>
        <c:varyColors val="0"/>
        <c:ser>
          <c:idx val="0"/>
          <c:order val="0"/>
          <c:tx>
            <c:strRef>
              <c:f>'3移動'!$C$58</c:f>
              <c:strCache>
                <c:ptCount val="1"/>
                <c:pt idx="0">
                  <c:v>Tokyo Area</c:v>
                </c:pt>
              </c:strCache>
            </c:strRef>
          </c:tx>
          <c:spPr>
            <a:ln w="28575" cap="rnd">
              <a:solidFill>
                <a:srgbClr val="FF0000"/>
              </a:solidFill>
              <a:round/>
            </a:ln>
            <a:effectLst/>
          </c:spPr>
          <c:marker>
            <c:symbol val="none"/>
          </c:marker>
          <c:cat>
            <c:strRef>
              <c:f>'3移動'!$E$57:$BT$57</c:f>
              <c:strCache>
                <c:ptCount val="68"/>
                <c:pt idx="0">
                  <c:v>1955</c:v>
                </c:pt>
                <c:pt idx="1">
                  <c:v>1956</c:v>
                </c:pt>
                <c:pt idx="2">
                  <c:v>1957</c:v>
                </c:pt>
                <c:pt idx="3">
                  <c:v>1958</c:v>
                </c:pt>
                <c:pt idx="4">
                  <c:v>1959</c:v>
                </c:pt>
                <c:pt idx="5">
                  <c:v>1960</c:v>
                </c:pt>
                <c:pt idx="6">
                  <c:v>1961</c:v>
                </c:pt>
                <c:pt idx="7">
                  <c:v>1962</c:v>
                </c:pt>
                <c:pt idx="8">
                  <c:v>1963</c:v>
                </c:pt>
                <c:pt idx="9">
                  <c:v>1964</c:v>
                </c:pt>
                <c:pt idx="10">
                  <c:v>1965</c:v>
                </c:pt>
                <c:pt idx="11">
                  <c:v>1966</c:v>
                </c:pt>
                <c:pt idx="12">
                  <c:v>1967</c:v>
                </c:pt>
                <c:pt idx="13">
                  <c:v>1968</c:v>
                </c:pt>
                <c:pt idx="14">
                  <c:v>1969</c:v>
                </c:pt>
                <c:pt idx="15">
                  <c:v>1970</c:v>
                </c:pt>
                <c:pt idx="16">
                  <c:v>1971</c:v>
                </c:pt>
                <c:pt idx="17">
                  <c:v>1972</c:v>
                </c:pt>
                <c:pt idx="18">
                  <c:v>1973</c:v>
                </c:pt>
                <c:pt idx="19">
                  <c:v>1974</c:v>
                </c:pt>
                <c:pt idx="20">
                  <c:v>1975</c:v>
                </c:pt>
                <c:pt idx="21">
                  <c:v>1976</c:v>
                </c:pt>
                <c:pt idx="22">
                  <c:v>1977</c:v>
                </c:pt>
                <c:pt idx="23">
                  <c:v>1978</c:v>
                </c:pt>
                <c:pt idx="24">
                  <c:v>1979</c:v>
                </c:pt>
                <c:pt idx="25">
                  <c:v>1980</c:v>
                </c:pt>
                <c:pt idx="26">
                  <c:v>1981</c:v>
                </c:pt>
                <c:pt idx="27">
                  <c:v>1982</c:v>
                </c:pt>
                <c:pt idx="28">
                  <c:v>1983</c:v>
                </c:pt>
                <c:pt idx="29">
                  <c:v>1984</c:v>
                </c:pt>
                <c:pt idx="30">
                  <c:v>1985</c:v>
                </c:pt>
                <c:pt idx="31">
                  <c:v>1986</c:v>
                </c:pt>
                <c:pt idx="32">
                  <c:v>1987</c:v>
                </c:pt>
                <c:pt idx="33">
                  <c:v>1988</c:v>
                </c:pt>
                <c:pt idx="34">
                  <c:v>1989</c:v>
                </c:pt>
                <c:pt idx="35">
                  <c:v>1990</c:v>
                </c:pt>
                <c:pt idx="36">
                  <c:v>1991</c:v>
                </c:pt>
                <c:pt idx="37">
                  <c:v>1992</c:v>
                </c:pt>
                <c:pt idx="38">
                  <c:v>1993</c:v>
                </c:pt>
                <c:pt idx="39">
                  <c:v>1994</c:v>
                </c:pt>
                <c:pt idx="40">
                  <c:v>1995</c:v>
                </c:pt>
                <c:pt idx="41">
                  <c:v>1996</c:v>
                </c:pt>
                <c:pt idx="42">
                  <c:v>1997</c:v>
                </c:pt>
                <c:pt idx="43">
                  <c:v>1998</c:v>
                </c:pt>
                <c:pt idx="44">
                  <c:v>1999</c:v>
                </c:pt>
                <c:pt idx="45">
                  <c:v>2000</c:v>
                </c:pt>
                <c:pt idx="46">
                  <c:v>2001</c:v>
                </c:pt>
                <c:pt idx="47">
                  <c:v>2002</c:v>
                </c:pt>
                <c:pt idx="48">
                  <c:v>2003</c:v>
                </c:pt>
                <c:pt idx="49">
                  <c:v>2004</c:v>
                </c:pt>
                <c:pt idx="50">
                  <c:v>2005</c:v>
                </c:pt>
                <c:pt idx="51">
                  <c:v>2006</c:v>
                </c:pt>
                <c:pt idx="52">
                  <c:v>2007</c:v>
                </c:pt>
                <c:pt idx="53">
                  <c:v>2008</c:v>
                </c:pt>
                <c:pt idx="54">
                  <c:v>2009</c:v>
                </c:pt>
                <c:pt idx="55">
                  <c:v>2010</c:v>
                </c:pt>
                <c:pt idx="56">
                  <c:v>2011</c:v>
                </c:pt>
                <c:pt idx="57">
                  <c:v>2012</c:v>
                </c:pt>
                <c:pt idx="58">
                  <c:v>2013</c:v>
                </c:pt>
                <c:pt idx="59">
                  <c:v>2014</c:v>
                </c:pt>
                <c:pt idx="60">
                  <c:v>2015</c:v>
                </c:pt>
                <c:pt idx="61">
                  <c:v>2016</c:v>
                </c:pt>
                <c:pt idx="62">
                  <c:v>2017</c:v>
                </c:pt>
                <c:pt idx="63">
                  <c:v>2018</c:v>
                </c:pt>
                <c:pt idx="64">
                  <c:v>2019</c:v>
                </c:pt>
                <c:pt idx="65">
                  <c:v>2020</c:v>
                </c:pt>
                <c:pt idx="66">
                  <c:v>2021</c:v>
                </c:pt>
                <c:pt idx="67">
                  <c:v>2022</c:v>
                </c:pt>
              </c:strCache>
              <c:extLst/>
            </c:strRef>
          </c:cat>
          <c:val>
            <c:numRef>
              <c:f>'3移動'!$E$58:$BT$58</c:f>
              <c:numCache>
                <c:formatCode>#\ ###\ ##0</c:formatCode>
                <c:ptCount val="68"/>
                <c:pt idx="0">
                  <c:v>251944</c:v>
                </c:pt>
                <c:pt idx="1">
                  <c:v>263567</c:v>
                </c:pt>
                <c:pt idx="2">
                  <c:v>310114</c:v>
                </c:pt>
                <c:pt idx="3">
                  <c:v>293660</c:v>
                </c:pt>
                <c:pt idx="4">
                  <c:v>322291</c:v>
                </c:pt>
                <c:pt idx="5">
                  <c:v>355266</c:v>
                </c:pt>
                <c:pt idx="6">
                  <c:v>377110</c:v>
                </c:pt>
                <c:pt idx="7">
                  <c:v>387874</c:v>
                </c:pt>
                <c:pt idx="8">
                  <c:v>377663</c:v>
                </c:pt>
                <c:pt idx="9">
                  <c:v>355705</c:v>
                </c:pt>
                <c:pt idx="10">
                  <c:v>323881</c:v>
                </c:pt>
                <c:pt idx="11">
                  <c:v>292759</c:v>
                </c:pt>
                <c:pt idx="12">
                  <c:v>280403</c:v>
                </c:pt>
                <c:pt idx="13">
                  <c:v>284741</c:v>
                </c:pt>
                <c:pt idx="14">
                  <c:v>269796</c:v>
                </c:pt>
                <c:pt idx="15">
                  <c:v>270130</c:v>
                </c:pt>
                <c:pt idx="16">
                  <c:v>232415</c:v>
                </c:pt>
                <c:pt idx="17">
                  <c:v>180529</c:v>
                </c:pt>
                <c:pt idx="18">
                  <c:v>115200</c:v>
                </c:pt>
                <c:pt idx="19">
                  <c:v>72886</c:v>
                </c:pt>
                <c:pt idx="20">
                  <c:v>65848</c:v>
                </c:pt>
                <c:pt idx="21">
                  <c:v>44443</c:v>
                </c:pt>
                <c:pt idx="22">
                  <c:v>56797</c:v>
                </c:pt>
                <c:pt idx="23">
                  <c:v>69737</c:v>
                </c:pt>
                <c:pt idx="24">
                  <c:v>53143</c:v>
                </c:pt>
                <c:pt idx="25">
                  <c:v>51050</c:v>
                </c:pt>
                <c:pt idx="26">
                  <c:v>74891</c:v>
                </c:pt>
                <c:pt idx="27">
                  <c:v>89579</c:v>
                </c:pt>
                <c:pt idx="28">
                  <c:v>109209</c:v>
                </c:pt>
                <c:pt idx="29">
                  <c:v>112610</c:v>
                </c:pt>
                <c:pt idx="30">
                  <c:v>122647</c:v>
                </c:pt>
                <c:pt idx="31">
                  <c:v>155721</c:v>
                </c:pt>
                <c:pt idx="32">
                  <c:v>163644</c:v>
                </c:pt>
                <c:pt idx="33">
                  <c:v>130136</c:v>
                </c:pt>
                <c:pt idx="34">
                  <c:v>117215</c:v>
                </c:pt>
                <c:pt idx="35">
                  <c:v>95045</c:v>
                </c:pt>
                <c:pt idx="36">
                  <c:v>76705</c:v>
                </c:pt>
                <c:pt idx="37">
                  <c:v>43348</c:v>
                </c:pt>
                <c:pt idx="38">
                  <c:v>1165</c:v>
                </c:pt>
                <c:pt idx="39">
                  <c:v>-16914</c:v>
                </c:pt>
                <c:pt idx="40">
                  <c:v>-5002</c:v>
                </c:pt>
                <c:pt idx="41">
                  <c:v>18252</c:v>
                </c:pt>
                <c:pt idx="42">
                  <c:v>39665</c:v>
                </c:pt>
                <c:pt idx="43">
                  <c:v>62413</c:v>
                </c:pt>
                <c:pt idx="44">
                  <c:v>65683</c:v>
                </c:pt>
                <c:pt idx="45">
                  <c:v>87995</c:v>
                </c:pt>
                <c:pt idx="46">
                  <c:v>116833</c:v>
                </c:pt>
                <c:pt idx="47">
                  <c:v>119375</c:v>
                </c:pt>
                <c:pt idx="48">
                  <c:v>107941</c:v>
                </c:pt>
                <c:pt idx="49">
                  <c:v>100862</c:v>
                </c:pt>
                <c:pt idx="50">
                  <c:v>114688</c:v>
                </c:pt>
                <c:pt idx="51">
                  <c:v>132033</c:v>
                </c:pt>
                <c:pt idx="52">
                  <c:v>155150</c:v>
                </c:pt>
                <c:pt idx="53">
                  <c:v>151696</c:v>
                </c:pt>
                <c:pt idx="54">
                  <c:v>117461</c:v>
                </c:pt>
                <c:pt idx="55">
                  <c:v>92829</c:v>
                </c:pt>
                <c:pt idx="56">
                  <c:v>62809</c:v>
                </c:pt>
                <c:pt idx="57">
                  <c:v>67209</c:v>
                </c:pt>
                <c:pt idx="58">
                  <c:v>96524</c:v>
                </c:pt>
                <c:pt idx="59">
                  <c:v>109408</c:v>
                </c:pt>
                <c:pt idx="60">
                  <c:v>119357</c:v>
                </c:pt>
                <c:pt idx="61">
                  <c:v>117868</c:v>
                </c:pt>
                <c:pt idx="62">
                  <c:v>119779</c:v>
                </c:pt>
                <c:pt idx="63">
                  <c:v>135600</c:v>
                </c:pt>
                <c:pt idx="64">
                  <c:v>145576</c:v>
                </c:pt>
                <c:pt idx="65">
                  <c:v>98005</c:v>
                </c:pt>
                <c:pt idx="66">
                  <c:v>80441</c:v>
                </c:pt>
                <c:pt idx="67">
                  <c:v>94411</c:v>
                </c:pt>
              </c:numCache>
              <c:extLst/>
            </c:numRef>
          </c:val>
          <c:smooth val="0"/>
          <c:extLst>
            <c:ext xmlns:c16="http://schemas.microsoft.com/office/drawing/2014/chart" uri="{C3380CC4-5D6E-409C-BE32-E72D297353CC}">
              <c16:uniqueId val="{00000000-3F40-47CF-B984-A2F9551BBFC1}"/>
            </c:ext>
          </c:extLst>
        </c:ser>
        <c:ser>
          <c:idx val="1"/>
          <c:order val="1"/>
          <c:tx>
            <c:strRef>
              <c:f>'3移動'!$C$59</c:f>
              <c:strCache>
                <c:ptCount val="1"/>
                <c:pt idx="0">
                  <c:v>Nagoya Area</c:v>
                </c:pt>
              </c:strCache>
            </c:strRef>
          </c:tx>
          <c:spPr>
            <a:ln w="28575" cap="rnd">
              <a:solidFill>
                <a:srgbClr val="0070C0"/>
              </a:solidFill>
              <a:prstDash val="sysDot"/>
              <a:round/>
            </a:ln>
            <a:effectLst/>
          </c:spPr>
          <c:marker>
            <c:symbol val="none"/>
          </c:marker>
          <c:cat>
            <c:strRef>
              <c:f>'3移動'!$E$57:$BT$57</c:f>
              <c:strCache>
                <c:ptCount val="68"/>
                <c:pt idx="0">
                  <c:v>1955</c:v>
                </c:pt>
                <c:pt idx="1">
                  <c:v>1956</c:v>
                </c:pt>
                <c:pt idx="2">
                  <c:v>1957</c:v>
                </c:pt>
                <c:pt idx="3">
                  <c:v>1958</c:v>
                </c:pt>
                <c:pt idx="4">
                  <c:v>1959</c:v>
                </c:pt>
                <c:pt idx="5">
                  <c:v>1960</c:v>
                </c:pt>
                <c:pt idx="6">
                  <c:v>1961</c:v>
                </c:pt>
                <c:pt idx="7">
                  <c:v>1962</c:v>
                </c:pt>
                <c:pt idx="8">
                  <c:v>1963</c:v>
                </c:pt>
                <c:pt idx="9">
                  <c:v>1964</c:v>
                </c:pt>
                <c:pt idx="10">
                  <c:v>1965</c:v>
                </c:pt>
                <c:pt idx="11">
                  <c:v>1966</c:v>
                </c:pt>
                <c:pt idx="12">
                  <c:v>1967</c:v>
                </c:pt>
                <c:pt idx="13">
                  <c:v>1968</c:v>
                </c:pt>
                <c:pt idx="14">
                  <c:v>1969</c:v>
                </c:pt>
                <c:pt idx="15">
                  <c:v>1970</c:v>
                </c:pt>
                <c:pt idx="16">
                  <c:v>1971</c:v>
                </c:pt>
                <c:pt idx="17">
                  <c:v>1972</c:v>
                </c:pt>
                <c:pt idx="18">
                  <c:v>1973</c:v>
                </c:pt>
                <c:pt idx="19">
                  <c:v>1974</c:v>
                </c:pt>
                <c:pt idx="20">
                  <c:v>1975</c:v>
                </c:pt>
                <c:pt idx="21">
                  <c:v>1976</c:v>
                </c:pt>
                <c:pt idx="22">
                  <c:v>1977</c:v>
                </c:pt>
                <c:pt idx="23">
                  <c:v>1978</c:v>
                </c:pt>
                <c:pt idx="24">
                  <c:v>1979</c:v>
                </c:pt>
                <c:pt idx="25">
                  <c:v>1980</c:v>
                </c:pt>
                <c:pt idx="26">
                  <c:v>1981</c:v>
                </c:pt>
                <c:pt idx="27">
                  <c:v>1982</c:v>
                </c:pt>
                <c:pt idx="28">
                  <c:v>1983</c:v>
                </c:pt>
                <c:pt idx="29">
                  <c:v>1984</c:v>
                </c:pt>
                <c:pt idx="30">
                  <c:v>1985</c:v>
                </c:pt>
                <c:pt idx="31">
                  <c:v>1986</c:v>
                </c:pt>
                <c:pt idx="32">
                  <c:v>1987</c:v>
                </c:pt>
                <c:pt idx="33">
                  <c:v>1988</c:v>
                </c:pt>
                <c:pt idx="34">
                  <c:v>1989</c:v>
                </c:pt>
                <c:pt idx="35">
                  <c:v>1990</c:v>
                </c:pt>
                <c:pt idx="36">
                  <c:v>1991</c:v>
                </c:pt>
                <c:pt idx="37">
                  <c:v>1992</c:v>
                </c:pt>
                <c:pt idx="38">
                  <c:v>1993</c:v>
                </c:pt>
                <c:pt idx="39">
                  <c:v>1994</c:v>
                </c:pt>
                <c:pt idx="40">
                  <c:v>1995</c:v>
                </c:pt>
                <c:pt idx="41">
                  <c:v>1996</c:v>
                </c:pt>
                <c:pt idx="42">
                  <c:v>1997</c:v>
                </c:pt>
                <c:pt idx="43">
                  <c:v>1998</c:v>
                </c:pt>
                <c:pt idx="44">
                  <c:v>1999</c:v>
                </c:pt>
                <c:pt idx="45">
                  <c:v>2000</c:v>
                </c:pt>
                <c:pt idx="46">
                  <c:v>2001</c:v>
                </c:pt>
                <c:pt idx="47">
                  <c:v>2002</c:v>
                </c:pt>
                <c:pt idx="48">
                  <c:v>2003</c:v>
                </c:pt>
                <c:pt idx="49">
                  <c:v>2004</c:v>
                </c:pt>
                <c:pt idx="50">
                  <c:v>2005</c:v>
                </c:pt>
                <c:pt idx="51">
                  <c:v>2006</c:v>
                </c:pt>
                <c:pt idx="52">
                  <c:v>2007</c:v>
                </c:pt>
                <c:pt idx="53">
                  <c:v>2008</c:v>
                </c:pt>
                <c:pt idx="54">
                  <c:v>2009</c:v>
                </c:pt>
                <c:pt idx="55">
                  <c:v>2010</c:v>
                </c:pt>
                <c:pt idx="56">
                  <c:v>2011</c:v>
                </c:pt>
                <c:pt idx="57">
                  <c:v>2012</c:v>
                </c:pt>
                <c:pt idx="58">
                  <c:v>2013</c:v>
                </c:pt>
                <c:pt idx="59">
                  <c:v>2014</c:v>
                </c:pt>
                <c:pt idx="60">
                  <c:v>2015</c:v>
                </c:pt>
                <c:pt idx="61">
                  <c:v>2016</c:v>
                </c:pt>
                <c:pt idx="62">
                  <c:v>2017</c:v>
                </c:pt>
                <c:pt idx="63">
                  <c:v>2018</c:v>
                </c:pt>
                <c:pt idx="64">
                  <c:v>2019</c:v>
                </c:pt>
                <c:pt idx="65">
                  <c:v>2020</c:v>
                </c:pt>
                <c:pt idx="66">
                  <c:v>2021</c:v>
                </c:pt>
                <c:pt idx="67">
                  <c:v>2022</c:v>
                </c:pt>
              </c:strCache>
              <c:extLst/>
            </c:strRef>
          </c:cat>
          <c:val>
            <c:numRef>
              <c:f>'3移動'!$E$59:$BT$59</c:f>
              <c:numCache>
                <c:formatCode>#\ ###\ ##0</c:formatCode>
                <c:ptCount val="68"/>
                <c:pt idx="0">
                  <c:v>8836</c:v>
                </c:pt>
                <c:pt idx="1">
                  <c:v>27869</c:v>
                </c:pt>
                <c:pt idx="2">
                  <c:v>28397</c:v>
                </c:pt>
                <c:pt idx="3">
                  <c:v>10771</c:v>
                </c:pt>
                <c:pt idx="4">
                  <c:v>29333</c:v>
                </c:pt>
                <c:pt idx="5">
                  <c:v>58975</c:v>
                </c:pt>
                <c:pt idx="6">
                  <c:v>63480</c:v>
                </c:pt>
                <c:pt idx="7">
                  <c:v>59975</c:v>
                </c:pt>
                <c:pt idx="8">
                  <c:v>69175</c:v>
                </c:pt>
                <c:pt idx="9">
                  <c:v>59515</c:v>
                </c:pt>
                <c:pt idx="10">
                  <c:v>35274</c:v>
                </c:pt>
                <c:pt idx="11">
                  <c:v>20239</c:v>
                </c:pt>
                <c:pt idx="12">
                  <c:v>25769</c:v>
                </c:pt>
                <c:pt idx="13">
                  <c:v>31064</c:v>
                </c:pt>
                <c:pt idx="14">
                  <c:v>44496</c:v>
                </c:pt>
                <c:pt idx="15">
                  <c:v>45079</c:v>
                </c:pt>
                <c:pt idx="16">
                  <c:v>28066</c:v>
                </c:pt>
                <c:pt idx="17">
                  <c:v>17271</c:v>
                </c:pt>
                <c:pt idx="18">
                  <c:v>18364</c:v>
                </c:pt>
                <c:pt idx="19">
                  <c:v>2401</c:v>
                </c:pt>
                <c:pt idx="20">
                  <c:v>-9550</c:v>
                </c:pt>
                <c:pt idx="21">
                  <c:v>-11834</c:v>
                </c:pt>
                <c:pt idx="22">
                  <c:v>-2778</c:v>
                </c:pt>
                <c:pt idx="23">
                  <c:v>-3434</c:v>
                </c:pt>
                <c:pt idx="24">
                  <c:v>-6272</c:v>
                </c:pt>
                <c:pt idx="25">
                  <c:v>-2402</c:v>
                </c:pt>
                <c:pt idx="26">
                  <c:v>-1674</c:v>
                </c:pt>
                <c:pt idx="27">
                  <c:v>-1937</c:v>
                </c:pt>
                <c:pt idx="28">
                  <c:v>-4045</c:v>
                </c:pt>
                <c:pt idx="29">
                  <c:v>-2325</c:v>
                </c:pt>
                <c:pt idx="30">
                  <c:v>6906</c:v>
                </c:pt>
                <c:pt idx="31">
                  <c:v>10971</c:v>
                </c:pt>
                <c:pt idx="32">
                  <c:v>8576</c:v>
                </c:pt>
                <c:pt idx="33">
                  <c:v>5914</c:v>
                </c:pt>
                <c:pt idx="34">
                  <c:v>11221</c:v>
                </c:pt>
                <c:pt idx="35">
                  <c:v>12618</c:v>
                </c:pt>
                <c:pt idx="36">
                  <c:v>9854</c:v>
                </c:pt>
                <c:pt idx="37">
                  <c:v>5184</c:v>
                </c:pt>
                <c:pt idx="38">
                  <c:v>3683</c:v>
                </c:pt>
                <c:pt idx="39">
                  <c:v>2057</c:v>
                </c:pt>
                <c:pt idx="40">
                  <c:v>2884</c:v>
                </c:pt>
                <c:pt idx="41">
                  <c:v>-1147</c:v>
                </c:pt>
                <c:pt idx="42">
                  <c:v>769</c:v>
                </c:pt>
                <c:pt idx="43">
                  <c:v>3447</c:v>
                </c:pt>
                <c:pt idx="44">
                  <c:v>1017</c:v>
                </c:pt>
                <c:pt idx="45">
                  <c:v>-2141</c:v>
                </c:pt>
                <c:pt idx="46">
                  <c:v>-2596</c:v>
                </c:pt>
                <c:pt idx="47">
                  <c:v>-647</c:v>
                </c:pt>
                <c:pt idx="48">
                  <c:v>2530</c:v>
                </c:pt>
                <c:pt idx="49">
                  <c:v>8194</c:v>
                </c:pt>
                <c:pt idx="50">
                  <c:v>15012</c:v>
                </c:pt>
                <c:pt idx="51">
                  <c:v>17874</c:v>
                </c:pt>
                <c:pt idx="52">
                  <c:v>17554</c:v>
                </c:pt>
                <c:pt idx="53">
                  <c:v>13525</c:v>
                </c:pt>
                <c:pt idx="54">
                  <c:v>-4537</c:v>
                </c:pt>
                <c:pt idx="55">
                  <c:v>-6242</c:v>
                </c:pt>
                <c:pt idx="56">
                  <c:v>3060</c:v>
                </c:pt>
                <c:pt idx="57">
                  <c:v>1567</c:v>
                </c:pt>
                <c:pt idx="58">
                  <c:v>-147</c:v>
                </c:pt>
                <c:pt idx="59">
                  <c:v>-803</c:v>
                </c:pt>
                <c:pt idx="60">
                  <c:v>-1090</c:v>
                </c:pt>
                <c:pt idx="61">
                  <c:v>-2363</c:v>
                </c:pt>
                <c:pt idx="62">
                  <c:v>-4979</c:v>
                </c:pt>
                <c:pt idx="63">
                  <c:v>-7440</c:v>
                </c:pt>
                <c:pt idx="64">
                  <c:v>-11515</c:v>
                </c:pt>
                <c:pt idx="65">
                  <c:v>-12275</c:v>
                </c:pt>
                <c:pt idx="66">
                  <c:v>-11237</c:v>
                </c:pt>
                <c:pt idx="67">
                  <c:v>-13709</c:v>
                </c:pt>
              </c:numCache>
              <c:extLst/>
            </c:numRef>
          </c:val>
          <c:smooth val="0"/>
          <c:extLst>
            <c:ext xmlns:c16="http://schemas.microsoft.com/office/drawing/2014/chart" uri="{C3380CC4-5D6E-409C-BE32-E72D297353CC}">
              <c16:uniqueId val="{00000001-3F40-47CF-B984-A2F9551BBFC1}"/>
            </c:ext>
          </c:extLst>
        </c:ser>
        <c:ser>
          <c:idx val="2"/>
          <c:order val="2"/>
          <c:tx>
            <c:strRef>
              <c:f>'3移動'!$C$60</c:f>
              <c:strCache>
                <c:ptCount val="1"/>
                <c:pt idx="0">
                  <c:v>Osaka Area</c:v>
                </c:pt>
              </c:strCache>
            </c:strRef>
          </c:tx>
          <c:spPr>
            <a:ln w="28575" cap="rnd">
              <a:solidFill>
                <a:srgbClr val="00B050"/>
              </a:solidFill>
              <a:round/>
            </a:ln>
            <a:effectLst/>
          </c:spPr>
          <c:marker>
            <c:symbol val="none"/>
          </c:marker>
          <c:cat>
            <c:strRef>
              <c:f>'3移動'!$E$57:$BT$57</c:f>
              <c:strCache>
                <c:ptCount val="68"/>
                <c:pt idx="0">
                  <c:v>1955</c:v>
                </c:pt>
                <c:pt idx="1">
                  <c:v>1956</c:v>
                </c:pt>
                <c:pt idx="2">
                  <c:v>1957</c:v>
                </c:pt>
                <c:pt idx="3">
                  <c:v>1958</c:v>
                </c:pt>
                <c:pt idx="4">
                  <c:v>1959</c:v>
                </c:pt>
                <c:pt idx="5">
                  <c:v>1960</c:v>
                </c:pt>
                <c:pt idx="6">
                  <c:v>1961</c:v>
                </c:pt>
                <c:pt idx="7">
                  <c:v>1962</c:v>
                </c:pt>
                <c:pt idx="8">
                  <c:v>1963</c:v>
                </c:pt>
                <c:pt idx="9">
                  <c:v>1964</c:v>
                </c:pt>
                <c:pt idx="10">
                  <c:v>1965</c:v>
                </c:pt>
                <c:pt idx="11">
                  <c:v>1966</c:v>
                </c:pt>
                <c:pt idx="12">
                  <c:v>1967</c:v>
                </c:pt>
                <c:pt idx="13">
                  <c:v>1968</c:v>
                </c:pt>
                <c:pt idx="14">
                  <c:v>1969</c:v>
                </c:pt>
                <c:pt idx="15">
                  <c:v>1970</c:v>
                </c:pt>
                <c:pt idx="16">
                  <c:v>1971</c:v>
                </c:pt>
                <c:pt idx="17">
                  <c:v>1972</c:v>
                </c:pt>
                <c:pt idx="18">
                  <c:v>1973</c:v>
                </c:pt>
                <c:pt idx="19">
                  <c:v>1974</c:v>
                </c:pt>
                <c:pt idx="20">
                  <c:v>1975</c:v>
                </c:pt>
                <c:pt idx="21">
                  <c:v>1976</c:v>
                </c:pt>
                <c:pt idx="22">
                  <c:v>1977</c:v>
                </c:pt>
                <c:pt idx="23">
                  <c:v>1978</c:v>
                </c:pt>
                <c:pt idx="24">
                  <c:v>1979</c:v>
                </c:pt>
                <c:pt idx="25">
                  <c:v>1980</c:v>
                </c:pt>
                <c:pt idx="26">
                  <c:v>1981</c:v>
                </c:pt>
                <c:pt idx="27">
                  <c:v>1982</c:v>
                </c:pt>
                <c:pt idx="28">
                  <c:v>1983</c:v>
                </c:pt>
                <c:pt idx="29">
                  <c:v>1984</c:v>
                </c:pt>
                <c:pt idx="30">
                  <c:v>1985</c:v>
                </c:pt>
                <c:pt idx="31">
                  <c:v>1986</c:v>
                </c:pt>
                <c:pt idx="32">
                  <c:v>1987</c:v>
                </c:pt>
                <c:pt idx="33">
                  <c:v>1988</c:v>
                </c:pt>
                <c:pt idx="34">
                  <c:v>1989</c:v>
                </c:pt>
                <c:pt idx="35">
                  <c:v>1990</c:v>
                </c:pt>
                <c:pt idx="36">
                  <c:v>1991</c:v>
                </c:pt>
                <c:pt idx="37">
                  <c:v>1992</c:v>
                </c:pt>
                <c:pt idx="38">
                  <c:v>1993</c:v>
                </c:pt>
                <c:pt idx="39">
                  <c:v>1994</c:v>
                </c:pt>
                <c:pt idx="40">
                  <c:v>1995</c:v>
                </c:pt>
                <c:pt idx="41">
                  <c:v>1996</c:v>
                </c:pt>
                <c:pt idx="42">
                  <c:v>1997</c:v>
                </c:pt>
                <c:pt idx="43">
                  <c:v>1998</c:v>
                </c:pt>
                <c:pt idx="44">
                  <c:v>1999</c:v>
                </c:pt>
                <c:pt idx="45">
                  <c:v>2000</c:v>
                </c:pt>
                <c:pt idx="46">
                  <c:v>2001</c:v>
                </c:pt>
                <c:pt idx="47">
                  <c:v>2002</c:v>
                </c:pt>
                <c:pt idx="48">
                  <c:v>2003</c:v>
                </c:pt>
                <c:pt idx="49">
                  <c:v>2004</c:v>
                </c:pt>
                <c:pt idx="50">
                  <c:v>2005</c:v>
                </c:pt>
                <c:pt idx="51">
                  <c:v>2006</c:v>
                </c:pt>
                <c:pt idx="52">
                  <c:v>2007</c:v>
                </c:pt>
                <c:pt idx="53">
                  <c:v>2008</c:v>
                </c:pt>
                <c:pt idx="54">
                  <c:v>2009</c:v>
                </c:pt>
                <c:pt idx="55">
                  <c:v>2010</c:v>
                </c:pt>
                <c:pt idx="56">
                  <c:v>2011</c:v>
                </c:pt>
                <c:pt idx="57">
                  <c:v>2012</c:v>
                </c:pt>
                <c:pt idx="58">
                  <c:v>2013</c:v>
                </c:pt>
                <c:pt idx="59">
                  <c:v>2014</c:v>
                </c:pt>
                <c:pt idx="60">
                  <c:v>2015</c:v>
                </c:pt>
                <c:pt idx="61">
                  <c:v>2016</c:v>
                </c:pt>
                <c:pt idx="62">
                  <c:v>2017</c:v>
                </c:pt>
                <c:pt idx="63">
                  <c:v>2018</c:v>
                </c:pt>
                <c:pt idx="64">
                  <c:v>2019</c:v>
                </c:pt>
                <c:pt idx="65">
                  <c:v>2020</c:v>
                </c:pt>
                <c:pt idx="66">
                  <c:v>2021</c:v>
                </c:pt>
                <c:pt idx="67">
                  <c:v>2022</c:v>
                </c:pt>
              </c:strCache>
              <c:extLst/>
            </c:strRef>
          </c:cat>
          <c:val>
            <c:numRef>
              <c:f>'3移動'!$E$60:$BT$60</c:f>
              <c:numCache>
                <c:formatCode>#\ ###\ ##0</c:formatCode>
                <c:ptCount val="68"/>
                <c:pt idx="0">
                  <c:v>83667</c:v>
                </c:pt>
                <c:pt idx="1">
                  <c:v>102598</c:v>
                </c:pt>
                <c:pt idx="2">
                  <c:v>161158</c:v>
                </c:pt>
                <c:pt idx="3">
                  <c:v>110689</c:v>
                </c:pt>
                <c:pt idx="4">
                  <c:v>133539</c:v>
                </c:pt>
                <c:pt idx="5">
                  <c:v>174071</c:v>
                </c:pt>
                <c:pt idx="6">
                  <c:v>210525</c:v>
                </c:pt>
                <c:pt idx="7">
                  <c:v>199231</c:v>
                </c:pt>
                <c:pt idx="8">
                  <c:v>177088</c:v>
                </c:pt>
                <c:pt idx="9">
                  <c:v>164682</c:v>
                </c:pt>
                <c:pt idx="10">
                  <c:v>126910</c:v>
                </c:pt>
                <c:pt idx="11">
                  <c:v>101851</c:v>
                </c:pt>
                <c:pt idx="12">
                  <c:v>107126</c:v>
                </c:pt>
                <c:pt idx="13">
                  <c:v>113555</c:v>
                </c:pt>
                <c:pt idx="14">
                  <c:v>126841</c:v>
                </c:pt>
                <c:pt idx="15">
                  <c:v>94741</c:v>
                </c:pt>
                <c:pt idx="16">
                  <c:v>46545</c:v>
                </c:pt>
                <c:pt idx="17">
                  <c:v>29366</c:v>
                </c:pt>
                <c:pt idx="18">
                  <c:v>2322</c:v>
                </c:pt>
                <c:pt idx="19">
                  <c:v>-23501</c:v>
                </c:pt>
                <c:pt idx="20">
                  <c:v>-35160</c:v>
                </c:pt>
                <c:pt idx="21">
                  <c:v>-42776</c:v>
                </c:pt>
                <c:pt idx="22">
                  <c:v>-44872</c:v>
                </c:pt>
                <c:pt idx="23">
                  <c:v>-39857</c:v>
                </c:pt>
                <c:pt idx="24">
                  <c:v>-40869</c:v>
                </c:pt>
                <c:pt idx="25">
                  <c:v>-34410</c:v>
                </c:pt>
                <c:pt idx="26">
                  <c:v>-27686</c:v>
                </c:pt>
                <c:pt idx="27">
                  <c:v>-21356</c:v>
                </c:pt>
                <c:pt idx="28">
                  <c:v>-12787</c:v>
                </c:pt>
                <c:pt idx="29">
                  <c:v>-11174</c:v>
                </c:pt>
                <c:pt idx="30">
                  <c:v>-18910</c:v>
                </c:pt>
                <c:pt idx="31">
                  <c:v>-8516</c:v>
                </c:pt>
                <c:pt idx="32">
                  <c:v>-14035</c:v>
                </c:pt>
                <c:pt idx="33">
                  <c:v>-21301</c:v>
                </c:pt>
                <c:pt idx="34">
                  <c:v>-23942</c:v>
                </c:pt>
                <c:pt idx="35">
                  <c:v>-35034</c:v>
                </c:pt>
                <c:pt idx="36">
                  <c:v>-27443</c:v>
                </c:pt>
                <c:pt idx="37">
                  <c:v>-24043</c:v>
                </c:pt>
                <c:pt idx="38">
                  <c:v>-24991</c:v>
                </c:pt>
                <c:pt idx="39">
                  <c:v>-25097</c:v>
                </c:pt>
                <c:pt idx="40">
                  <c:v>-38981</c:v>
                </c:pt>
                <c:pt idx="41">
                  <c:v>-15476</c:v>
                </c:pt>
                <c:pt idx="42">
                  <c:v>-18788</c:v>
                </c:pt>
                <c:pt idx="43">
                  <c:v>-19914</c:v>
                </c:pt>
                <c:pt idx="44">
                  <c:v>-21557</c:v>
                </c:pt>
                <c:pt idx="45">
                  <c:v>-31652</c:v>
                </c:pt>
                <c:pt idx="46">
                  <c:v>-25621</c:v>
                </c:pt>
                <c:pt idx="47">
                  <c:v>-28481</c:v>
                </c:pt>
                <c:pt idx="48">
                  <c:v>-22742</c:v>
                </c:pt>
                <c:pt idx="49">
                  <c:v>-20777</c:v>
                </c:pt>
                <c:pt idx="50">
                  <c:v>-15022</c:v>
                </c:pt>
                <c:pt idx="51">
                  <c:v>-13727</c:v>
                </c:pt>
                <c:pt idx="52">
                  <c:v>-15646</c:v>
                </c:pt>
                <c:pt idx="53">
                  <c:v>-11143</c:v>
                </c:pt>
                <c:pt idx="54">
                  <c:v>-8555</c:v>
                </c:pt>
                <c:pt idx="55">
                  <c:v>-10450</c:v>
                </c:pt>
                <c:pt idx="56">
                  <c:v>4209</c:v>
                </c:pt>
                <c:pt idx="57">
                  <c:v>977</c:v>
                </c:pt>
                <c:pt idx="58">
                  <c:v>-6591</c:v>
                </c:pt>
                <c:pt idx="59">
                  <c:v>-11722</c:v>
                </c:pt>
                <c:pt idx="60">
                  <c:v>-9354</c:v>
                </c:pt>
                <c:pt idx="61">
                  <c:v>-9335</c:v>
                </c:pt>
                <c:pt idx="62">
                  <c:v>-8825</c:v>
                </c:pt>
                <c:pt idx="63">
                  <c:v>-7907</c:v>
                </c:pt>
                <c:pt idx="64">
                  <c:v>-3857</c:v>
                </c:pt>
                <c:pt idx="65">
                  <c:v>-1118</c:v>
                </c:pt>
                <c:pt idx="66">
                  <c:v>-5507</c:v>
                </c:pt>
                <c:pt idx="67">
                  <c:v>-3633</c:v>
                </c:pt>
              </c:numCache>
              <c:extLst/>
            </c:numRef>
          </c:val>
          <c:smooth val="0"/>
          <c:extLst>
            <c:ext xmlns:c16="http://schemas.microsoft.com/office/drawing/2014/chart" uri="{C3380CC4-5D6E-409C-BE32-E72D297353CC}">
              <c16:uniqueId val="{00000002-3F40-47CF-B984-A2F9551BBFC1}"/>
            </c:ext>
          </c:extLst>
        </c:ser>
        <c:dLbls>
          <c:showLegendKey val="0"/>
          <c:showVal val="0"/>
          <c:showCatName val="0"/>
          <c:showSerName val="0"/>
          <c:showPercent val="0"/>
          <c:showBubbleSize val="0"/>
        </c:dLbls>
        <c:smooth val="0"/>
        <c:axId val="1551931888"/>
        <c:axId val="1362601840"/>
      </c:lineChart>
      <c:dateAx>
        <c:axId val="1551931888"/>
        <c:scaling>
          <c:orientation val="minMax"/>
        </c:scaling>
        <c:delete val="0"/>
        <c:axPos val="b"/>
        <c:numFmt formatCode="General" sourceLinked="0"/>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Times New Roman" panose="02020603050405020304" pitchFamily="18" charset="0"/>
                <a:ea typeface="BIZ UDPゴシック" panose="020B0400000000000000" pitchFamily="50" charset="-128"/>
                <a:cs typeface="+mn-cs"/>
              </a:defRPr>
            </a:pPr>
            <a:endParaRPr lang="ja-JP"/>
          </a:p>
        </c:txPr>
        <c:crossAx val="1362601840"/>
        <c:crosses val="autoZero"/>
        <c:auto val="0"/>
        <c:lblOffset val="100"/>
        <c:baseTimeUnit val="days"/>
        <c:majorUnit val="5"/>
      </c:dateAx>
      <c:valAx>
        <c:axId val="13626018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Times New Roman" panose="02020603050405020304" pitchFamily="18" charset="0"/>
                    <a:ea typeface="BIZ UDPゴシック" panose="020B0400000000000000" pitchFamily="50" charset="-128"/>
                    <a:cs typeface="+mn-cs"/>
                  </a:defRPr>
                </a:pPr>
                <a:r>
                  <a:rPr lang="en-US" altLang="ja-JP"/>
                  <a:t>Number of net migration</a:t>
                </a:r>
                <a:endParaRPr lang="ja-JP" altLang="en-U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Times New Roman" panose="02020603050405020304" pitchFamily="18" charset="0"/>
                  <a:ea typeface="BIZ UDPゴシック" panose="020B0400000000000000" pitchFamily="50" charset="-128"/>
                  <a:cs typeface="+mn-cs"/>
                </a:defRPr>
              </a:pPr>
              <a:endParaRPr lang="ja-JP"/>
            </a:p>
          </c:txPr>
        </c:title>
        <c:numFmt formatCode="#\ ###\ ##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Times New Roman" panose="02020603050405020304" pitchFamily="18" charset="0"/>
                <a:ea typeface="BIZ UDPゴシック" panose="020B0400000000000000" pitchFamily="50" charset="-128"/>
                <a:cs typeface="+mn-cs"/>
              </a:defRPr>
            </a:pPr>
            <a:endParaRPr lang="ja-JP"/>
          </a:p>
        </c:txPr>
        <c:crossAx val="1551931888"/>
        <c:crosses val="autoZero"/>
        <c:crossBetween val="between"/>
      </c:valAx>
      <c:spPr>
        <a:noFill/>
        <a:ln>
          <a:noFill/>
        </a:ln>
        <a:effectLst/>
      </c:spPr>
    </c:plotArea>
    <c:legend>
      <c:legendPos val="b"/>
      <c:layout>
        <c:manualLayout>
          <c:xMode val="edge"/>
          <c:yMode val="edge"/>
          <c:x val="0.28127990524591945"/>
          <c:y val="0.25277753917124002"/>
          <c:w val="0.44314372445577843"/>
          <c:h val="5.1991092022588087E-2"/>
        </c:manualLayout>
      </c:layout>
      <c:overlay val="1"/>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Times New Roman" panose="02020603050405020304" pitchFamily="18" charset="0"/>
              <a:ea typeface="BIZ UDPゴシック" panose="020B0400000000000000" pitchFamily="50"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aseline="0">
          <a:solidFill>
            <a:schemeClr val="tx1"/>
          </a:solidFill>
          <a:latin typeface="Times New Roman" panose="02020603050405020304" pitchFamily="18" charset="0"/>
          <a:ea typeface="BIZ UDPゴシック" panose="020B0400000000000000" pitchFamily="50" charset="-128"/>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solidFill>
                <a:latin typeface="Times New Roman" panose="02020603050405020304" pitchFamily="18" charset="0"/>
                <a:ea typeface="+mn-ea"/>
                <a:cs typeface="+mn-cs"/>
              </a:defRPr>
            </a:pPr>
            <a:r>
              <a:rPr lang="en-US" sz="2400" b="1" dirty="0"/>
              <a:t>Figure 4 Japan: number of consultations received at migration consultation offices, etc.</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solidFill>
              <a:latin typeface="Times New Roman" panose="02020603050405020304" pitchFamily="18" charset="0"/>
              <a:ea typeface="+mn-ea"/>
              <a:cs typeface="+mn-cs"/>
            </a:defRPr>
          </a:pPr>
          <a:endParaRPr lang="ja-JP"/>
        </a:p>
      </c:txPr>
    </c:title>
    <c:autoTitleDeleted val="0"/>
    <c:plotArea>
      <c:layout/>
      <c:barChart>
        <c:barDir val="col"/>
        <c:grouping val="clustered"/>
        <c:varyColors val="0"/>
        <c:ser>
          <c:idx val="0"/>
          <c:order val="0"/>
          <c:tx>
            <c:strRef>
              <c:f>'4相談'!$C$1</c:f>
              <c:strCache>
                <c:ptCount val="1"/>
                <c:pt idx="0">
                  <c:v>number</c:v>
                </c:pt>
              </c:strCache>
            </c:strRef>
          </c:tx>
          <c:spPr>
            <a:solidFill>
              <a:schemeClr val="accent1"/>
            </a:solidFill>
            <a:ln>
              <a:noFill/>
            </a:ln>
            <a:effectLst/>
          </c:spPr>
          <c:invertIfNegative val="0"/>
          <c:cat>
            <c:numRef>
              <c:f>'4相談'!$B$2:$B$9</c:f>
              <c:numCache>
                <c:formatCode>General</c:formatCode>
                <c:ptCount val="8"/>
                <c:pt idx="0">
                  <c:v>2015</c:v>
                </c:pt>
                <c:pt idx="1">
                  <c:v>2016</c:v>
                </c:pt>
                <c:pt idx="2">
                  <c:v>2017</c:v>
                </c:pt>
                <c:pt idx="3">
                  <c:v>2018</c:v>
                </c:pt>
                <c:pt idx="4">
                  <c:v>2019</c:v>
                </c:pt>
                <c:pt idx="5">
                  <c:v>2020</c:v>
                </c:pt>
                <c:pt idx="6">
                  <c:v>2021</c:v>
                </c:pt>
                <c:pt idx="7">
                  <c:v>2022</c:v>
                </c:pt>
              </c:numCache>
            </c:numRef>
          </c:cat>
          <c:val>
            <c:numRef>
              <c:f>'4相談'!$C$2:$C$9</c:f>
              <c:numCache>
                <c:formatCode>General</c:formatCode>
                <c:ptCount val="8"/>
                <c:pt idx="0">
                  <c:v>141683</c:v>
                </c:pt>
                <c:pt idx="1">
                  <c:v>213469</c:v>
                </c:pt>
                <c:pt idx="2">
                  <c:v>260166</c:v>
                </c:pt>
                <c:pt idx="3">
                  <c:v>298132</c:v>
                </c:pt>
                <c:pt idx="4">
                  <c:v>315744</c:v>
                </c:pt>
                <c:pt idx="5">
                  <c:v>291082</c:v>
                </c:pt>
                <c:pt idx="6">
                  <c:v>323931</c:v>
                </c:pt>
                <c:pt idx="7">
                  <c:v>370332</c:v>
                </c:pt>
              </c:numCache>
            </c:numRef>
          </c:val>
          <c:extLst>
            <c:ext xmlns:c16="http://schemas.microsoft.com/office/drawing/2014/chart" uri="{C3380CC4-5D6E-409C-BE32-E72D297353CC}">
              <c16:uniqueId val="{00000000-11A4-4F26-BD04-3EAF08844540}"/>
            </c:ext>
          </c:extLst>
        </c:ser>
        <c:dLbls>
          <c:showLegendKey val="0"/>
          <c:showVal val="0"/>
          <c:showCatName val="0"/>
          <c:showSerName val="0"/>
          <c:showPercent val="0"/>
          <c:showBubbleSize val="0"/>
        </c:dLbls>
        <c:gapWidth val="219"/>
        <c:overlap val="-27"/>
        <c:axId val="1078127984"/>
        <c:axId val="1208660016"/>
      </c:barChart>
      <c:catAx>
        <c:axId val="10781279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Times New Roman" panose="02020603050405020304" pitchFamily="18" charset="0"/>
                <a:ea typeface="+mn-ea"/>
                <a:cs typeface="+mn-cs"/>
              </a:defRPr>
            </a:pPr>
            <a:endParaRPr lang="ja-JP"/>
          </a:p>
        </c:txPr>
        <c:crossAx val="1208660016"/>
        <c:crosses val="autoZero"/>
        <c:auto val="1"/>
        <c:lblAlgn val="ctr"/>
        <c:lblOffset val="100"/>
        <c:noMultiLvlLbl val="0"/>
      </c:catAx>
      <c:valAx>
        <c:axId val="12086600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Times New Roman" panose="02020603050405020304" pitchFamily="18" charset="0"/>
                <a:ea typeface="+mn-ea"/>
                <a:cs typeface="+mn-cs"/>
              </a:defRPr>
            </a:pPr>
            <a:endParaRPr lang="ja-JP"/>
          </a:p>
        </c:txPr>
        <c:crossAx val="1078127984"/>
        <c:crosses val="autoZero"/>
        <c:crossBetween val="between"/>
      </c:valAx>
      <c:spPr>
        <a:noFill/>
        <a:ln>
          <a:noFill/>
        </a:ln>
        <a:effectLst/>
      </c:spPr>
    </c:plotArea>
    <c:plotVisOnly val="1"/>
    <c:dispBlanksAs val="gap"/>
    <c:showDLblsOverMax val="0"/>
  </c:chart>
  <c:spPr>
    <a:noFill/>
    <a:ln>
      <a:noFill/>
    </a:ln>
    <a:effectLst/>
  </c:spPr>
  <c:txPr>
    <a:bodyPr/>
    <a:lstStyle/>
    <a:p>
      <a:pPr>
        <a:defRPr sz="1600" baseline="0">
          <a:solidFill>
            <a:schemeClr val="tx1"/>
          </a:solidFill>
          <a:latin typeface="Times New Roman" panose="02020603050405020304" pitchFamily="18" charset="0"/>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solidFill>
                <a:latin typeface="Times New Roman" panose="02020603050405020304" pitchFamily="18" charset="0"/>
                <a:ea typeface="+mn-ea"/>
                <a:cs typeface="+mn-cs"/>
              </a:defRPr>
            </a:pPr>
            <a:r>
              <a:rPr lang="en-US" sz="2400" b="1" dirty="0"/>
              <a:t>Figure 5 Japan: interest in rural migration, </a:t>
            </a:r>
            <a:br>
              <a:rPr lang="en-US" sz="2400" b="1" dirty="0"/>
            </a:br>
            <a:r>
              <a:rPr lang="en-US" sz="2400" b="1" dirty="0"/>
              <a:t>Tokyo area residents.</a:t>
            </a:r>
            <a:endParaRPr lang="ja-JP" sz="2400" b="1" dirty="0"/>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solidFill>
              <a:latin typeface="Times New Roman" panose="02020603050405020304" pitchFamily="18" charset="0"/>
              <a:ea typeface="+mn-ea"/>
              <a:cs typeface="+mn-cs"/>
            </a:defRPr>
          </a:pPr>
          <a:endParaRPr lang="ja-JP"/>
        </a:p>
      </c:txPr>
    </c:title>
    <c:autoTitleDeleted val="0"/>
    <c:plotArea>
      <c:layout/>
      <c:barChart>
        <c:barDir val="bar"/>
        <c:grouping val="percentStacked"/>
        <c:varyColors val="0"/>
        <c:ser>
          <c:idx val="0"/>
          <c:order val="0"/>
          <c:tx>
            <c:strRef>
              <c:f>'5関心'!$O$8</c:f>
              <c:strCache>
                <c:ptCount val="1"/>
                <c:pt idx="0">
                  <c:v>Strongly interested</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Times New Roman" panose="02020603050405020304" pitchFamily="18" charset="0"/>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'5関心'!$N$9:$N$13</c:f>
              <c:strCache>
                <c:ptCount val="5"/>
                <c:pt idx="0">
                  <c:v>Dec-2019</c:v>
                </c:pt>
                <c:pt idx="1">
                  <c:v>May-2020</c:v>
                </c:pt>
                <c:pt idx="2">
                  <c:v>Dec-2020</c:v>
                </c:pt>
                <c:pt idx="3">
                  <c:v>Apr-2021</c:v>
                </c:pt>
                <c:pt idx="4">
                  <c:v>Sep-2021</c:v>
                </c:pt>
              </c:strCache>
            </c:strRef>
          </c:cat>
          <c:val>
            <c:numRef>
              <c:f>'5関心'!$O$9:$O$13</c:f>
              <c:numCache>
                <c:formatCode>0.0</c:formatCode>
                <c:ptCount val="5"/>
                <c:pt idx="0">
                  <c:v>2.6</c:v>
                </c:pt>
                <c:pt idx="1">
                  <c:v>3.3</c:v>
                </c:pt>
                <c:pt idx="2">
                  <c:v>4.2</c:v>
                </c:pt>
                <c:pt idx="3">
                  <c:v>4.5</c:v>
                </c:pt>
                <c:pt idx="4">
                  <c:v>4.0999999999999996</c:v>
                </c:pt>
              </c:numCache>
            </c:numRef>
          </c:val>
          <c:extLst>
            <c:ext xmlns:c16="http://schemas.microsoft.com/office/drawing/2014/chart" uri="{C3380CC4-5D6E-409C-BE32-E72D297353CC}">
              <c16:uniqueId val="{00000000-44DB-4805-A598-51C523479DA6}"/>
            </c:ext>
          </c:extLst>
        </c:ser>
        <c:ser>
          <c:idx val="1"/>
          <c:order val="1"/>
          <c:tx>
            <c:strRef>
              <c:f>'5関心'!$P$8</c:f>
              <c:strCache>
                <c:ptCount val="1"/>
                <c:pt idx="0">
                  <c:v>Interested</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Times New Roman" panose="02020603050405020304" pitchFamily="18" charset="0"/>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'5関心'!$N$9:$N$13</c:f>
              <c:strCache>
                <c:ptCount val="5"/>
                <c:pt idx="0">
                  <c:v>Dec-2019</c:v>
                </c:pt>
                <c:pt idx="1">
                  <c:v>May-2020</c:v>
                </c:pt>
                <c:pt idx="2">
                  <c:v>Dec-2020</c:v>
                </c:pt>
                <c:pt idx="3">
                  <c:v>Apr-2021</c:v>
                </c:pt>
                <c:pt idx="4">
                  <c:v>Sep-2021</c:v>
                </c:pt>
              </c:strCache>
            </c:strRef>
          </c:cat>
          <c:val>
            <c:numRef>
              <c:f>'5関心'!$P$9:$P$13</c:f>
              <c:numCache>
                <c:formatCode>0.0</c:formatCode>
                <c:ptCount val="5"/>
                <c:pt idx="0">
                  <c:v>5.5</c:v>
                </c:pt>
                <c:pt idx="1">
                  <c:v>8</c:v>
                </c:pt>
                <c:pt idx="2">
                  <c:v>8.1</c:v>
                </c:pt>
                <c:pt idx="3">
                  <c:v>9.6999999999999993</c:v>
                </c:pt>
                <c:pt idx="4">
                  <c:v>10.1</c:v>
                </c:pt>
              </c:numCache>
            </c:numRef>
          </c:val>
          <c:extLst>
            <c:ext xmlns:c16="http://schemas.microsoft.com/office/drawing/2014/chart" uri="{C3380CC4-5D6E-409C-BE32-E72D297353CC}">
              <c16:uniqueId val="{00000001-44DB-4805-A598-51C523479DA6}"/>
            </c:ext>
          </c:extLst>
        </c:ser>
        <c:ser>
          <c:idx val="2"/>
          <c:order val="2"/>
          <c:tx>
            <c:strRef>
              <c:f>'5関心'!$Q$8</c:f>
              <c:strCache>
                <c:ptCount val="1"/>
                <c:pt idx="0">
                  <c:v>Somewhat interested</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Times New Roman" panose="02020603050405020304" pitchFamily="18" charset="0"/>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'5関心'!$N$9:$N$13</c:f>
              <c:strCache>
                <c:ptCount val="5"/>
                <c:pt idx="0">
                  <c:v>Dec-2019</c:v>
                </c:pt>
                <c:pt idx="1">
                  <c:v>May-2020</c:v>
                </c:pt>
                <c:pt idx="2">
                  <c:v>Dec-2020</c:v>
                </c:pt>
                <c:pt idx="3">
                  <c:v>Apr-2021</c:v>
                </c:pt>
                <c:pt idx="4">
                  <c:v>Sep-2021</c:v>
                </c:pt>
              </c:strCache>
            </c:strRef>
          </c:cat>
          <c:val>
            <c:numRef>
              <c:f>'5関心'!$Q$9:$Q$13</c:f>
              <c:numCache>
                <c:formatCode>0.0</c:formatCode>
                <c:ptCount val="5"/>
                <c:pt idx="0">
                  <c:v>17</c:v>
                </c:pt>
                <c:pt idx="1">
                  <c:v>18.899999999999999</c:v>
                </c:pt>
                <c:pt idx="2">
                  <c:v>19.2</c:v>
                </c:pt>
                <c:pt idx="3">
                  <c:v>19</c:v>
                </c:pt>
                <c:pt idx="4">
                  <c:v>19.8</c:v>
                </c:pt>
              </c:numCache>
            </c:numRef>
          </c:val>
          <c:extLst>
            <c:ext xmlns:c16="http://schemas.microsoft.com/office/drawing/2014/chart" uri="{C3380CC4-5D6E-409C-BE32-E72D297353CC}">
              <c16:uniqueId val="{00000002-44DB-4805-A598-51C523479DA6}"/>
            </c:ext>
          </c:extLst>
        </c:ser>
        <c:ser>
          <c:idx val="3"/>
          <c:order val="3"/>
          <c:tx>
            <c:strRef>
              <c:f>'5関心'!$R$8</c:f>
              <c:strCache>
                <c:ptCount val="1"/>
                <c:pt idx="0">
                  <c:v>Not very interested</c:v>
                </c:pt>
              </c:strCache>
            </c:strRef>
          </c:tx>
          <c:spPr>
            <a:solidFill>
              <a:schemeClr val="accent4"/>
            </a:solidFill>
            <a:ln>
              <a:noFill/>
            </a:ln>
            <a:effectLst/>
          </c:spPr>
          <c:invertIfNegative val="0"/>
          <c:cat>
            <c:strRef>
              <c:f>'5関心'!$N$9:$N$13</c:f>
              <c:strCache>
                <c:ptCount val="5"/>
                <c:pt idx="0">
                  <c:v>Dec-2019</c:v>
                </c:pt>
                <c:pt idx="1">
                  <c:v>May-2020</c:v>
                </c:pt>
                <c:pt idx="2">
                  <c:v>Dec-2020</c:v>
                </c:pt>
                <c:pt idx="3">
                  <c:v>Apr-2021</c:v>
                </c:pt>
                <c:pt idx="4">
                  <c:v>Sep-2021</c:v>
                </c:pt>
              </c:strCache>
            </c:strRef>
          </c:cat>
          <c:val>
            <c:numRef>
              <c:f>'5関心'!$R$9:$R$13</c:f>
              <c:numCache>
                <c:formatCode>0.0</c:formatCode>
                <c:ptCount val="5"/>
                <c:pt idx="0">
                  <c:v>26.6</c:v>
                </c:pt>
                <c:pt idx="1">
                  <c:v>24.6</c:v>
                </c:pt>
                <c:pt idx="2">
                  <c:v>24.1</c:v>
                </c:pt>
                <c:pt idx="3">
                  <c:v>30.2</c:v>
                </c:pt>
                <c:pt idx="4">
                  <c:v>27.9</c:v>
                </c:pt>
              </c:numCache>
            </c:numRef>
          </c:val>
          <c:extLst>
            <c:ext xmlns:c16="http://schemas.microsoft.com/office/drawing/2014/chart" uri="{C3380CC4-5D6E-409C-BE32-E72D297353CC}">
              <c16:uniqueId val="{00000003-44DB-4805-A598-51C523479DA6}"/>
            </c:ext>
          </c:extLst>
        </c:ser>
        <c:ser>
          <c:idx val="4"/>
          <c:order val="4"/>
          <c:tx>
            <c:strRef>
              <c:f>'5関心'!$S$8</c:f>
              <c:strCache>
                <c:ptCount val="1"/>
                <c:pt idx="0">
                  <c:v>Not at all interested</c:v>
                </c:pt>
              </c:strCache>
            </c:strRef>
          </c:tx>
          <c:spPr>
            <a:solidFill>
              <a:schemeClr val="accent5"/>
            </a:solidFill>
            <a:ln>
              <a:noFill/>
            </a:ln>
            <a:effectLst/>
          </c:spPr>
          <c:invertIfNegative val="0"/>
          <c:cat>
            <c:strRef>
              <c:f>'5関心'!$N$9:$N$13</c:f>
              <c:strCache>
                <c:ptCount val="5"/>
                <c:pt idx="0">
                  <c:v>Dec-2019</c:v>
                </c:pt>
                <c:pt idx="1">
                  <c:v>May-2020</c:v>
                </c:pt>
                <c:pt idx="2">
                  <c:v>Dec-2020</c:v>
                </c:pt>
                <c:pt idx="3">
                  <c:v>Apr-2021</c:v>
                </c:pt>
                <c:pt idx="4">
                  <c:v>Sep-2021</c:v>
                </c:pt>
              </c:strCache>
            </c:strRef>
          </c:cat>
          <c:val>
            <c:numRef>
              <c:f>'5関心'!$S$9:$S$13</c:f>
              <c:numCache>
                <c:formatCode>0.0</c:formatCode>
                <c:ptCount val="5"/>
                <c:pt idx="0">
                  <c:v>48.4</c:v>
                </c:pt>
                <c:pt idx="1">
                  <c:v>45.2</c:v>
                </c:pt>
                <c:pt idx="2">
                  <c:v>44.4</c:v>
                </c:pt>
                <c:pt idx="3">
                  <c:v>36.700000000000003</c:v>
                </c:pt>
                <c:pt idx="4">
                  <c:v>38.1</c:v>
                </c:pt>
              </c:numCache>
            </c:numRef>
          </c:val>
          <c:extLst>
            <c:ext xmlns:c16="http://schemas.microsoft.com/office/drawing/2014/chart" uri="{C3380CC4-5D6E-409C-BE32-E72D297353CC}">
              <c16:uniqueId val="{00000004-44DB-4805-A598-51C523479DA6}"/>
            </c:ext>
          </c:extLst>
        </c:ser>
        <c:dLbls>
          <c:showLegendKey val="0"/>
          <c:showVal val="0"/>
          <c:showCatName val="0"/>
          <c:showSerName val="0"/>
          <c:showPercent val="0"/>
          <c:showBubbleSize val="0"/>
        </c:dLbls>
        <c:gapWidth val="150"/>
        <c:overlap val="100"/>
        <c:axId val="1078136624"/>
        <c:axId val="950392752"/>
      </c:barChart>
      <c:catAx>
        <c:axId val="107813662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Times New Roman" panose="02020603050405020304" pitchFamily="18" charset="0"/>
                <a:ea typeface="+mn-ea"/>
                <a:cs typeface="+mn-cs"/>
              </a:defRPr>
            </a:pPr>
            <a:endParaRPr lang="ja-JP"/>
          </a:p>
        </c:txPr>
        <c:crossAx val="950392752"/>
        <c:crosses val="autoZero"/>
        <c:auto val="1"/>
        <c:lblAlgn val="ctr"/>
        <c:lblOffset val="100"/>
        <c:noMultiLvlLbl val="0"/>
      </c:catAx>
      <c:valAx>
        <c:axId val="950392752"/>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Times New Roman" panose="02020603050405020304" pitchFamily="18" charset="0"/>
                <a:ea typeface="+mn-ea"/>
                <a:cs typeface="+mn-cs"/>
              </a:defRPr>
            </a:pPr>
            <a:endParaRPr lang="ja-JP"/>
          </a:p>
        </c:txPr>
        <c:crossAx val="10781366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Times New Roman" panose="02020603050405020304" pitchFamily="18" charset="0"/>
              <a:ea typeface="+mn-ea"/>
              <a:cs typeface="+mn-cs"/>
            </a:defRPr>
          </a:pPr>
          <a:endParaRPr lang="ja-JP"/>
        </a:p>
      </c:txPr>
    </c:legend>
    <c:plotVisOnly val="1"/>
    <c:dispBlanksAs val="gap"/>
    <c:showDLblsOverMax val="0"/>
  </c:chart>
  <c:spPr>
    <a:noFill/>
    <a:ln>
      <a:noFill/>
    </a:ln>
    <a:effectLst/>
  </c:spPr>
  <c:txPr>
    <a:bodyPr/>
    <a:lstStyle/>
    <a:p>
      <a:pPr>
        <a:defRPr sz="1400" baseline="0">
          <a:solidFill>
            <a:schemeClr val="tx1"/>
          </a:solidFill>
          <a:latin typeface="Times New Roman" panose="02020603050405020304" pitchFamily="18" charset="0"/>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4D3AF5-C7D4-4301-8750-8E9439542F2D}" type="datetimeFigureOut">
              <a:rPr kumimoji="1" lang="ja-JP" altLang="en-US" smtClean="0"/>
              <a:t>2024/2/25</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531010-3E87-4DEA-9CA4-940BEB38DE6A}" type="slidenum">
              <a:rPr kumimoji="1" lang="ja-JP" altLang="en-US" smtClean="0"/>
              <a:t>‹#›</a:t>
            </a:fld>
            <a:endParaRPr kumimoji="1" lang="ja-JP" altLang="en-US"/>
          </a:p>
        </p:txBody>
      </p:sp>
    </p:spTree>
    <p:extLst>
      <p:ext uri="{BB962C8B-B14F-4D97-AF65-F5344CB8AC3E}">
        <p14:creationId xmlns:p14="http://schemas.microsoft.com/office/powerpoint/2010/main" val="216219471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05531010-3E87-4DEA-9CA4-940BEB38DE6A}" type="slidenum">
              <a:rPr kumimoji="1" lang="ja-JP" altLang="en-US" smtClean="0"/>
              <a:t>4</a:t>
            </a:fld>
            <a:endParaRPr kumimoji="1" lang="ja-JP" altLang="en-US"/>
          </a:p>
        </p:txBody>
      </p:sp>
    </p:spTree>
    <p:extLst>
      <p:ext uri="{BB962C8B-B14F-4D97-AF65-F5344CB8AC3E}">
        <p14:creationId xmlns:p14="http://schemas.microsoft.com/office/powerpoint/2010/main" val="9193842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EC3794D-2B31-4812-831D-EA922614648D}"/>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A0EC3638-0F93-4F12-A4C8-9D9A99ED46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1775686D-B742-4BBF-B78A-CBB3D9486231}"/>
              </a:ext>
            </a:extLst>
          </p:cNvPr>
          <p:cNvSpPr>
            <a:spLocks noGrp="1"/>
          </p:cNvSpPr>
          <p:nvPr>
            <p:ph type="dt" sz="half" idx="10"/>
          </p:nvPr>
        </p:nvSpPr>
        <p:spPr/>
        <p:txBody>
          <a:bodyPr/>
          <a:lstStyle/>
          <a:p>
            <a:fld id="{A0C1D9CA-815D-4CF0-B265-C61645D2DF7D}" type="datetime1">
              <a:rPr kumimoji="1" lang="ja-JP" altLang="en-US" smtClean="0"/>
              <a:t>2024/2/25</a:t>
            </a:fld>
            <a:endParaRPr kumimoji="1" lang="ja-JP" altLang="en-US"/>
          </a:p>
        </p:txBody>
      </p:sp>
      <p:sp>
        <p:nvSpPr>
          <p:cNvPr id="5" name="フッター プレースホルダー 4">
            <a:extLst>
              <a:ext uri="{FF2B5EF4-FFF2-40B4-BE49-F238E27FC236}">
                <a16:creationId xmlns:a16="http://schemas.microsoft.com/office/drawing/2014/main" id="{1B43FFD3-AFCB-41C6-9AC8-91FCF0C4CC6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B13DB43-F195-40F8-86B0-101713649584}"/>
              </a:ext>
            </a:extLst>
          </p:cNvPr>
          <p:cNvSpPr>
            <a:spLocks noGrp="1"/>
          </p:cNvSpPr>
          <p:nvPr>
            <p:ph type="sldNum" sz="quarter" idx="12"/>
          </p:nvPr>
        </p:nvSpPr>
        <p:spPr/>
        <p:txBody>
          <a:bodyPr/>
          <a:lstStyle/>
          <a:p>
            <a:fld id="{8B3E1A3D-8A7F-4133-9A2B-6701D8024CA5}" type="slidenum">
              <a:rPr kumimoji="1" lang="ja-JP" altLang="en-US" smtClean="0"/>
              <a:t>‹#›</a:t>
            </a:fld>
            <a:endParaRPr kumimoji="1" lang="ja-JP" altLang="en-US"/>
          </a:p>
        </p:txBody>
      </p:sp>
    </p:spTree>
    <p:extLst>
      <p:ext uri="{BB962C8B-B14F-4D97-AF65-F5344CB8AC3E}">
        <p14:creationId xmlns:p14="http://schemas.microsoft.com/office/powerpoint/2010/main" val="1933291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AA6B338-D2A9-4616-B5A8-F9547347D5FE}"/>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6A90F3B6-A880-482E-AC0F-2A99AB02B98D}"/>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6339E58-A200-412D-BF2D-DB9DB4390B98}"/>
              </a:ext>
            </a:extLst>
          </p:cNvPr>
          <p:cNvSpPr>
            <a:spLocks noGrp="1"/>
          </p:cNvSpPr>
          <p:nvPr>
            <p:ph type="dt" sz="half" idx="10"/>
          </p:nvPr>
        </p:nvSpPr>
        <p:spPr/>
        <p:txBody>
          <a:bodyPr/>
          <a:lstStyle/>
          <a:p>
            <a:fld id="{50D792AB-64D8-4A50-84EB-08A04D1C9FED}" type="datetime1">
              <a:rPr kumimoji="1" lang="ja-JP" altLang="en-US" smtClean="0"/>
              <a:t>2024/2/25</a:t>
            </a:fld>
            <a:endParaRPr kumimoji="1" lang="ja-JP" altLang="en-US"/>
          </a:p>
        </p:txBody>
      </p:sp>
      <p:sp>
        <p:nvSpPr>
          <p:cNvPr id="5" name="フッター プレースホルダー 4">
            <a:extLst>
              <a:ext uri="{FF2B5EF4-FFF2-40B4-BE49-F238E27FC236}">
                <a16:creationId xmlns:a16="http://schemas.microsoft.com/office/drawing/2014/main" id="{8EB974D6-84A8-4EFE-9536-FF436C63096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15406AF-A804-481E-9331-4C6E2751CC4F}"/>
              </a:ext>
            </a:extLst>
          </p:cNvPr>
          <p:cNvSpPr>
            <a:spLocks noGrp="1"/>
          </p:cNvSpPr>
          <p:nvPr>
            <p:ph type="sldNum" sz="quarter" idx="12"/>
          </p:nvPr>
        </p:nvSpPr>
        <p:spPr/>
        <p:txBody>
          <a:bodyPr/>
          <a:lstStyle/>
          <a:p>
            <a:fld id="{8B3E1A3D-8A7F-4133-9A2B-6701D8024CA5}" type="slidenum">
              <a:rPr kumimoji="1" lang="ja-JP" altLang="en-US" smtClean="0"/>
              <a:t>‹#›</a:t>
            </a:fld>
            <a:endParaRPr kumimoji="1" lang="ja-JP" altLang="en-US"/>
          </a:p>
        </p:txBody>
      </p:sp>
    </p:spTree>
    <p:extLst>
      <p:ext uri="{BB962C8B-B14F-4D97-AF65-F5344CB8AC3E}">
        <p14:creationId xmlns:p14="http://schemas.microsoft.com/office/powerpoint/2010/main" val="3515111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34DFB98E-D0CD-4E62-9F6D-25D909DA099B}"/>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137346B2-8AFB-4EA7-9A1F-746F639F86BB}"/>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37FC9D9-D6D1-4627-9242-144A913C593E}"/>
              </a:ext>
            </a:extLst>
          </p:cNvPr>
          <p:cNvSpPr>
            <a:spLocks noGrp="1"/>
          </p:cNvSpPr>
          <p:nvPr>
            <p:ph type="dt" sz="half" idx="10"/>
          </p:nvPr>
        </p:nvSpPr>
        <p:spPr/>
        <p:txBody>
          <a:bodyPr/>
          <a:lstStyle/>
          <a:p>
            <a:fld id="{6EBCC324-07B4-487B-BD88-44806ABBE4F9}" type="datetime1">
              <a:rPr kumimoji="1" lang="ja-JP" altLang="en-US" smtClean="0"/>
              <a:t>2024/2/25</a:t>
            </a:fld>
            <a:endParaRPr kumimoji="1" lang="ja-JP" altLang="en-US"/>
          </a:p>
        </p:txBody>
      </p:sp>
      <p:sp>
        <p:nvSpPr>
          <p:cNvPr id="5" name="フッター プレースホルダー 4">
            <a:extLst>
              <a:ext uri="{FF2B5EF4-FFF2-40B4-BE49-F238E27FC236}">
                <a16:creationId xmlns:a16="http://schemas.microsoft.com/office/drawing/2014/main" id="{57F0A9D6-F868-434D-BC21-07E212B9DB1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29B8A01-8C3C-4936-A121-3646A4E22560}"/>
              </a:ext>
            </a:extLst>
          </p:cNvPr>
          <p:cNvSpPr>
            <a:spLocks noGrp="1"/>
          </p:cNvSpPr>
          <p:nvPr>
            <p:ph type="sldNum" sz="quarter" idx="12"/>
          </p:nvPr>
        </p:nvSpPr>
        <p:spPr/>
        <p:txBody>
          <a:bodyPr/>
          <a:lstStyle/>
          <a:p>
            <a:fld id="{8B3E1A3D-8A7F-4133-9A2B-6701D8024CA5}" type="slidenum">
              <a:rPr kumimoji="1" lang="ja-JP" altLang="en-US" smtClean="0"/>
              <a:t>‹#›</a:t>
            </a:fld>
            <a:endParaRPr kumimoji="1" lang="ja-JP" altLang="en-US"/>
          </a:p>
        </p:txBody>
      </p:sp>
    </p:spTree>
    <p:extLst>
      <p:ext uri="{BB962C8B-B14F-4D97-AF65-F5344CB8AC3E}">
        <p14:creationId xmlns:p14="http://schemas.microsoft.com/office/powerpoint/2010/main" val="19035644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中扉（２）">
    <p:spTree>
      <p:nvGrpSpPr>
        <p:cNvPr id="1" name=""/>
        <p:cNvGrpSpPr/>
        <p:nvPr/>
      </p:nvGrpSpPr>
      <p:grpSpPr>
        <a:xfrm>
          <a:off x="0" y="0"/>
          <a:ext cx="0" cy="0"/>
          <a:chOff x="0" y="0"/>
          <a:chExt cx="0" cy="0"/>
        </a:xfrm>
      </p:grpSpPr>
      <p:pic>
        <p:nvPicPr>
          <p:cNvPr id="4" name="図 3"/>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856"/>
            <a:ext cx="12192000" cy="6858000"/>
          </a:xfrm>
          <a:prstGeom prst="rect">
            <a:avLst/>
          </a:prstGeom>
        </p:spPr>
      </p:pic>
      <p:sp>
        <p:nvSpPr>
          <p:cNvPr id="5" name="テキスト プレースホルダー 11">
            <a:extLst>
              <a:ext uri="{FF2B5EF4-FFF2-40B4-BE49-F238E27FC236}">
                <a16:creationId xmlns:a16="http://schemas.microsoft.com/office/drawing/2014/main" id="{B4276AF1-D4CF-7E43-8783-34E546A76786}"/>
              </a:ext>
            </a:extLst>
          </p:cNvPr>
          <p:cNvSpPr>
            <a:spLocks noGrp="1"/>
          </p:cNvSpPr>
          <p:nvPr>
            <p:ph type="body" sz="quarter" idx="14"/>
          </p:nvPr>
        </p:nvSpPr>
        <p:spPr>
          <a:xfrm>
            <a:off x="719403" y="1028734"/>
            <a:ext cx="10369152" cy="4670581"/>
          </a:xfrm>
        </p:spPr>
        <p:txBody>
          <a:bodyPr/>
          <a:lstStyle>
            <a:lvl1pPr marL="357170" indent="-357170">
              <a:spcBef>
                <a:spcPts val="600"/>
              </a:spcBef>
              <a:spcAft>
                <a:spcPts val="600"/>
              </a:spcAft>
              <a:buNone/>
              <a:defRPr sz="1800">
                <a:solidFill>
                  <a:schemeClr val="tx1">
                    <a:lumMod val="65000"/>
                    <a:lumOff val="35000"/>
                  </a:schemeClr>
                </a:solidFill>
                <a:latin typeface="+mj-ea"/>
                <a:ea typeface="+mj-ea"/>
              </a:defRPr>
            </a:lvl1pPr>
            <a:lvl2pPr marL="715927" indent="-360346">
              <a:spcBef>
                <a:spcPts val="0"/>
              </a:spcBef>
              <a:spcAft>
                <a:spcPts val="600"/>
              </a:spcAft>
              <a:buNone/>
              <a:defRPr>
                <a:solidFill>
                  <a:srgbClr val="515457"/>
                </a:solidFill>
              </a:defRPr>
            </a:lvl2pPr>
            <a:lvl3pPr marL="1073097" indent="-357170">
              <a:spcBef>
                <a:spcPts val="0"/>
              </a:spcBef>
              <a:spcAft>
                <a:spcPts val="600"/>
              </a:spcAft>
              <a:buNone/>
              <a:defRPr>
                <a:solidFill>
                  <a:srgbClr val="515457"/>
                </a:solidFill>
              </a:defRPr>
            </a:lvl3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p:txBody>
      </p:sp>
    </p:spTree>
    <p:extLst>
      <p:ext uri="{BB962C8B-B14F-4D97-AF65-F5344CB8AC3E}">
        <p14:creationId xmlns:p14="http://schemas.microsoft.com/office/powerpoint/2010/main" val="41084003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エンドページ">
    <p:spTree>
      <p:nvGrpSpPr>
        <p:cNvPr id="1" name=""/>
        <p:cNvGrpSpPr/>
        <p:nvPr/>
      </p:nvGrpSpPr>
      <p:grpSpPr>
        <a:xfrm>
          <a:off x="0" y="0"/>
          <a:ext cx="0" cy="0"/>
          <a:chOff x="0" y="0"/>
          <a:chExt cx="0" cy="0"/>
        </a:xfrm>
      </p:grpSpPr>
      <p:pic>
        <p:nvPicPr>
          <p:cNvPr id="3" name="図 2"/>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 y="856"/>
            <a:ext cx="12191995" cy="6857997"/>
          </a:xfrm>
          <a:prstGeom prst="rect">
            <a:avLst/>
          </a:prstGeom>
        </p:spPr>
      </p:pic>
    </p:spTree>
    <p:extLst>
      <p:ext uri="{BB962C8B-B14F-4D97-AF65-F5344CB8AC3E}">
        <p14:creationId xmlns:p14="http://schemas.microsoft.com/office/powerpoint/2010/main" val="628383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CEC85AD-07D2-4F7F-9A8A-9D5067448601}"/>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B76C838F-314B-44AE-A721-8E88CC60B424}"/>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DADBF99-06E4-4917-8CA5-DBC2C17D4063}"/>
              </a:ext>
            </a:extLst>
          </p:cNvPr>
          <p:cNvSpPr>
            <a:spLocks noGrp="1"/>
          </p:cNvSpPr>
          <p:nvPr>
            <p:ph type="dt" sz="half" idx="10"/>
          </p:nvPr>
        </p:nvSpPr>
        <p:spPr/>
        <p:txBody>
          <a:bodyPr/>
          <a:lstStyle/>
          <a:p>
            <a:fld id="{F25631AA-2229-4699-AA30-71C00107BA12}" type="datetime1">
              <a:rPr kumimoji="1" lang="ja-JP" altLang="en-US" smtClean="0"/>
              <a:t>2024/2/25</a:t>
            </a:fld>
            <a:endParaRPr kumimoji="1" lang="ja-JP" altLang="en-US"/>
          </a:p>
        </p:txBody>
      </p:sp>
      <p:sp>
        <p:nvSpPr>
          <p:cNvPr id="5" name="フッター プレースホルダー 4">
            <a:extLst>
              <a:ext uri="{FF2B5EF4-FFF2-40B4-BE49-F238E27FC236}">
                <a16:creationId xmlns:a16="http://schemas.microsoft.com/office/drawing/2014/main" id="{346104E9-3B66-4D53-A3B0-60AED1FCB32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7090F24-22D2-441C-A930-5DEB1527FD64}"/>
              </a:ext>
            </a:extLst>
          </p:cNvPr>
          <p:cNvSpPr>
            <a:spLocks noGrp="1"/>
          </p:cNvSpPr>
          <p:nvPr>
            <p:ph type="sldNum" sz="quarter" idx="12"/>
          </p:nvPr>
        </p:nvSpPr>
        <p:spPr/>
        <p:txBody>
          <a:bodyPr/>
          <a:lstStyle/>
          <a:p>
            <a:fld id="{8B3E1A3D-8A7F-4133-9A2B-6701D8024CA5}" type="slidenum">
              <a:rPr kumimoji="1" lang="ja-JP" altLang="en-US" smtClean="0"/>
              <a:t>‹#›</a:t>
            </a:fld>
            <a:endParaRPr kumimoji="1" lang="ja-JP" altLang="en-US"/>
          </a:p>
        </p:txBody>
      </p:sp>
    </p:spTree>
    <p:extLst>
      <p:ext uri="{BB962C8B-B14F-4D97-AF65-F5344CB8AC3E}">
        <p14:creationId xmlns:p14="http://schemas.microsoft.com/office/powerpoint/2010/main" val="2917113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76D51B3-9ACF-407B-A85C-2C1714C90209}"/>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534D749-F720-4DBF-953F-455B27B6702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DC96B233-0393-4D4A-9D11-19CB83FCF4B2}"/>
              </a:ext>
            </a:extLst>
          </p:cNvPr>
          <p:cNvSpPr>
            <a:spLocks noGrp="1"/>
          </p:cNvSpPr>
          <p:nvPr>
            <p:ph type="dt" sz="half" idx="10"/>
          </p:nvPr>
        </p:nvSpPr>
        <p:spPr/>
        <p:txBody>
          <a:bodyPr/>
          <a:lstStyle/>
          <a:p>
            <a:fld id="{C4325014-FFAF-486A-8F1F-EE9E1475EFB6}" type="datetime1">
              <a:rPr kumimoji="1" lang="ja-JP" altLang="en-US" smtClean="0"/>
              <a:t>2024/2/25</a:t>
            </a:fld>
            <a:endParaRPr kumimoji="1" lang="ja-JP" altLang="en-US"/>
          </a:p>
        </p:txBody>
      </p:sp>
      <p:sp>
        <p:nvSpPr>
          <p:cNvPr id="5" name="フッター プレースホルダー 4">
            <a:extLst>
              <a:ext uri="{FF2B5EF4-FFF2-40B4-BE49-F238E27FC236}">
                <a16:creationId xmlns:a16="http://schemas.microsoft.com/office/drawing/2014/main" id="{623A1730-4932-4676-A8F8-9EFAA5BEF60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233B215-DB39-40A5-B91C-621A093FD036}"/>
              </a:ext>
            </a:extLst>
          </p:cNvPr>
          <p:cNvSpPr>
            <a:spLocks noGrp="1"/>
          </p:cNvSpPr>
          <p:nvPr>
            <p:ph type="sldNum" sz="quarter" idx="12"/>
          </p:nvPr>
        </p:nvSpPr>
        <p:spPr/>
        <p:txBody>
          <a:bodyPr/>
          <a:lstStyle/>
          <a:p>
            <a:fld id="{8B3E1A3D-8A7F-4133-9A2B-6701D8024CA5}" type="slidenum">
              <a:rPr kumimoji="1" lang="ja-JP" altLang="en-US" smtClean="0"/>
              <a:t>‹#›</a:t>
            </a:fld>
            <a:endParaRPr kumimoji="1" lang="ja-JP" altLang="en-US"/>
          </a:p>
        </p:txBody>
      </p:sp>
    </p:spTree>
    <p:extLst>
      <p:ext uri="{BB962C8B-B14F-4D97-AF65-F5344CB8AC3E}">
        <p14:creationId xmlns:p14="http://schemas.microsoft.com/office/powerpoint/2010/main" val="4204778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99BAFD5-E0C6-4458-B978-7664144AB501}"/>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20BD261-29D7-4954-9691-169F52361AB7}"/>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A16CAD79-F2F1-4555-A9B5-5F82A8B7BF89}"/>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6C28AF01-D11F-4E56-9094-42B9BB27CE1F}"/>
              </a:ext>
            </a:extLst>
          </p:cNvPr>
          <p:cNvSpPr>
            <a:spLocks noGrp="1"/>
          </p:cNvSpPr>
          <p:nvPr>
            <p:ph type="dt" sz="half" idx="10"/>
          </p:nvPr>
        </p:nvSpPr>
        <p:spPr/>
        <p:txBody>
          <a:bodyPr/>
          <a:lstStyle/>
          <a:p>
            <a:fld id="{595E12A5-D20F-4BC9-9A50-F27EB479D1A2}" type="datetime1">
              <a:rPr kumimoji="1" lang="ja-JP" altLang="en-US" smtClean="0"/>
              <a:t>2024/2/25</a:t>
            </a:fld>
            <a:endParaRPr kumimoji="1" lang="ja-JP" altLang="en-US"/>
          </a:p>
        </p:txBody>
      </p:sp>
      <p:sp>
        <p:nvSpPr>
          <p:cNvPr id="6" name="フッター プレースホルダー 5">
            <a:extLst>
              <a:ext uri="{FF2B5EF4-FFF2-40B4-BE49-F238E27FC236}">
                <a16:creationId xmlns:a16="http://schemas.microsoft.com/office/drawing/2014/main" id="{E5DDE35F-2555-4F63-8350-5BCB6EFEC936}"/>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2D10E5D-DEF1-49F2-8EB8-75DF8183E8F6}"/>
              </a:ext>
            </a:extLst>
          </p:cNvPr>
          <p:cNvSpPr>
            <a:spLocks noGrp="1"/>
          </p:cNvSpPr>
          <p:nvPr>
            <p:ph type="sldNum" sz="quarter" idx="12"/>
          </p:nvPr>
        </p:nvSpPr>
        <p:spPr/>
        <p:txBody>
          <a:bodyPr/>
          <a:lstStyle/>
          <a:p>
            <a:fld id="{8B3E1A3D-8A7F-4133-9A2B-6701D8024CA5}" type="slidenum">
              <a:rPr kumimoji="1" lang="ja-JP" altLang="en-US" smtClean="0"/>
              <a:t>‹#›</a:t>
            </a:fld>
            <a:endParaRPr kumimoji="1" lang="ja-JP" altLang="en-US"/>
          </a:p>
        </p:txBody>
      </p:sp>
    </p:spTree>
    <p:extLst>
      <p:ext uri="{BB962C8B-B14F-4D97-AF65-F5344CB8AC3E}">
        <p14:creationId xmlns:p14="http://schemas.microsoft.com/office/powerpoint/2010/main" val="6887072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6E39BDA-E80A-4875-8753-4A19C0310CD2}"/>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6FD2192C-ADE1-4127-A6A7-14384115DEB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600135A2-4D7B-4ED0-AEFE-B758F31C327A}"/>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31AC6E39-36B8-49DF-B01D-D45C6A51ED6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26977F7F-CF2A-4BF9-A545-EC215EF98EC2}"/>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21CBA7F4-A8C1-4586-A41D-D301AE3A6577}"/>
              </a:ext>
            </a:extLst>
          </p:cNvPr>
          <p:cNvSpPr>
            <a:spLocks noGrp="1"/>
          </p:cNvSpPr>
          <p:nvPr>
            <p:ph type="dt" sz="half" idx="10"/>
          </p:nvPr>
        </p:nvSpPr>
        <p:spPr/>
        <p:txBody>
          <a:bodyPr/>
          <a:lstStyle/>
          <a:p>
            <a:fld id="{54068E28-6958-48F9-87A8-F5AEB95DD973}" type="datetime1">
              <a:rPr kumimoji="1" lang="ja-JP" altLang="en-US" smtClean="0"/>
              <a:t>2024/2/25</a:t>
            </a:fld>
            <a:endParaRPr kumimoji="1" lang="ja-JP" altLang="en-US"/>
          </a:p>
        </p:txBody>
      </p:sp>
      <p:sp>
        <p:nvSpPr>
          <p:cNvPr id="8" name="フッター プレースホルダー 7">
            <a:extLst>
              <a:ext uri="{FF2B5EF4-FFF2-40B4-BE49-F238E27FC236}">
                <a16:creationId xmlns:a16="http://schemas.microsoft.com/office/drawing/2014/main" id="{F612ACFE-96E9-40F7-8558-C081AA64D3C0}"/>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8E513412-5543-43B0-89C3-4C67F655F3AF}"/>
              </a:ext>
            </a:extLst>
          </p:cNvPr>
          <p:cNvSpPr>
            <a:spLocks noGrp="1"/>
          </p:cNvSpPr>
          <p:nvPr>
            <p:ph type="sldNum" sz="quarter" idx="12"/>
          </p:nvPr>
        </p:nvSpPr>
        <p:spPr/>
        <p:txBody>
          <a:bodyPr/>
          <a:lstStyle/>
          <a:p>
            <a:fld id="{8B3E1A3D-8A7F-4133-9A2B-6701D8024CA5}" type="slidenum">
              <a:rPr kumimoji="1" lang="ja-JP" altLang="en-US" smtClean="0"/>
              <a:t>‹#›</a:t>
            </a:fld>
            <a:endParaRPr kumimoji="1" lang="ja-JP" altLang="en-US"/>
          </a:p>
        </p:txBody>
      </p:sp>
    </p:spTree>
    <p:extLst>
      <p:ext uri="{BB962C8B-B14F-4D97-AF65-F5344CB8AC3E}">
        <p14:creationId xmlns:p14="http://schemas.microsoft.com/office/powerpoint/2010/main" val="2058960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C8C8120-486E-4502-BCF0-B2E6C31FE773}"/>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8A53B6A3-01D2-410A-9115-9ADB3E0AC16E}"/>
              </a:ext>
            </a:extLst>
          </p:cNvPr>
          <p:cNvSpPr>
            <a:spLocks noGrp="1"/>
          </p:cNvSpPr>
          <p:nvPr>
            <p:ph type="dt" sz="half" idx="10"/>
          </p:nvPr>
        </p:nvSpPr>
        <p:spPr/>
        <p:txBody>
          <a:bodyPr/>
          <a:lstStyle/>
          <a:p>
            <a:fld id="{212FB117-28CB-4D98-A05F-785619D8EEB5}" type="datetime1">
              <a:rPr kumimoji="1" lang="ja-JP" altLang="en-US" smtClean="0"/>
              <a:t>2024/2/25</a:t>
            </a:fld>
            <a:endParaRPr kumimoji="1" lang="ja-JP" altLang="en-US"/>
          </a:p>
        </p:txBody>
      </p:sp>
      <p:sp>
        <p:nvSpPr>
          <p:cNvPr id="4" name="フッター プレースホルダー 3">
            <a:extLst>
              <a:ext uri="{FF2B5EF4-FFF2-40B4-BE49-F238E27FC236}">
                <a16:creationId xmlns:a16="http://schemas.microsoft.com/office/drawing/2014/main" id="{556C176F-77F5-4DB2-9D21-3D5C60BDE79E}"/>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DAE44D17-007F-4A00-AA52-88843D8592CF}"/>
              </a:ext>
            </a:extLst>
          </p:cNvPr>
          <p:cNvSpPr>
            <a:spLocks noGrp="1"/>
          </p:cNvSpPr>
          <p:nvPr>
            <p:ph type="sldNum" sz="quarter" idx="12"/>
          </p:nvPr>
        </p:nvSpPr>
        <p:spPr/>
        <p:txBody>
          <a:bodyPr/>
          <a:lstStyle/>
          <a:p>
            <a:fld id="{8B3E1A3D-8A7F-4133-9A2B-6701D8024CA5}" type="slidenum">
              <a:rPr kumimoji="1" lang="ja-JP" altLang="en-US" smtClean="0"/>
              <a:t>‹#›</a:t>
            </a:fld>
            <a:endParaRPr kumimoji="1" lang="ja-JP" altLang="en-US"/>
          </a:p>
        </p:txBody>
      </p:sp>
    </p:spTree>
    <p:extLst>
      <p:ext uri="{BB962C8B-B14F-4D97-AF65-F5344CB8AC3E}">
        <p14:creationId xmlns:p14="http://schemas.microsoft.com/office/powerpoint/2010/main" val="65772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BBB07E63-6DBF-4A89-8989-1AE06E32710F}"/>
              </a:ext>
            </a:extLst>
          </p:cNvPr>
          <p:cNvSpPr>
            <a:spLocks noGrp="1"/>
          </p:cNvSpPr>
          <p:nvPr>
            <p:ph type="dt" sz="half" idx="10"/>
          </p:nvPr>
        </p:nvSpPr>
        <p:spPr/>
        <p:txBody>
          <a:bodyPr/>
          <a:lstStyle/>
          <a:p>
            <a:fld id="{DCB8775B-7370-42E1-905D-C4EFA0B16020}" type="datetime1">
              <a:rPr kumimoji="1" lang="ja-JP" altLang="en-US" smtClean="0"/>
              <a:t>2024/2/25</a:t>
            </a:fld>
            <a:endParaRPr kumimoji="1" lang="ja-JP" altLang="en-US"/>
          </a:p>
        </p:txBody>
      </p:sp>
      <p:sp>
        <p:nvSpPr>
          <p:cNvPr id="3" name="フッター プレースホルダー 2">
            <a:extLst>
              <a:ext uri="{FF2B5EF4-FFF2-40B4-BE49-F238E27FC236}">
                <a16:creationId xmlns:a16="http://schemas.microsoft.com/office/drawing/2014/main" id="{D06794AB-F589-4891-B8CA-C24012E60ABE}"/>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2F226BF3-AE02-4D15-9A54-1E1360426132}"/>
              </a:ext>
            </a:extLst>
          </p:cNvPr>
          <p:cNvSpPr>
            <a:spLocks noGrp="1"/>
          </p:cNvSpPr>
          <p:nvPr>
            <p:ph type="sldNum" sz="quarter" idx="12"/>
          </p:nvPr>
        </p:nvSpPr>
        <p:spPr/>
        <p:txBody>
          <a:bodyPr/>
          <a:lstStyle/>
          <a:p>
            <a:fld id="{8B3E1A3D-8A7F-4133-9A2B-6701D8024CA5}" type="slidenum">
              <a:rPr kumimoji="1" lang="ja-JP" altLang="en-US" smtClean="0"/>
              <a:t>‹#›</a:t>
            </a:fld>
            <a:endParaRPr kumimoji="1" lang="ja-JP" altLang="en-US"/>
          </a:p>
        </p:txBody>
      </p:sp>
    </p:spTree>
    <p:extLst>
      <p:ext uri="{BB962C8B-B14F-4D97-AF65-F5344CB8AC3E}">
        <p14:creationId xmlns:p14="http://schemas.microsoft.com/office/powerpoint/2010/main" val="20054583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E82C1F7-58BB-492D-B782-F07B488F8654}"/>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2A89C67-A270-481D-8C62-E4282A6A477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8AB463CF-E764-4402-BD56-F25C28D74E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F7FEBFD0-A3D2-40E6-904F-A20C0BE15817}"/>
              </a:ext>
            </a:extLst>
          </p:cNvPr>
          <p:cNvSpPr>
            <a:spLocks noGrp="1"/>
          </p:cNvSpPr>
          <p:nvPr>
            <p:ph type="dt" sz="half" idx="10"/>
          </p:nvPr>
        </p:nvSpPr>
        <p:spPr/>
        <p:txBody>
          <a:bodyPr/>
          <a:lstStyle/>
          <a:p>
            <a:fld id="{5F86A902-D54A-4755-85FF-F20625AC9446}" type="datetime1">
              <a:rPr kumimoji="1" lang="ja-JP" altLang="en-US" smtClean="0"/>
              <a:t>2024/2/25</a:t>
            </a:fld>
            <a:endParaRPr kumimoji="1" lang="ja-JP" altLang="en-US"/>
          </a:p>
        </p:txBody>
      </p:sp>
      <p:sp>
        <p:nvSpPr>
          <p:cNvPr id="6" name="フッター プレースホルダー 5">
            <a:extLst>
              <a:ext uri="{FF2B5EF4-FFF2-40B4-BE49-F238E27FC236}">
                <a16:creationId xmlns:a16="http://schemas.microsoft.com/office/drawing/2014/main" id="{5039EEE7-4625-4661-BAC4-011A0CC27EC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71E6772-E555-4FB7-A735-9DD17A6D102B}"/>
              </a:ext>
            </a:extLst>
          </p:cNvPr>
          <p:cNvSpPr>
            <a:spLocks noGrp="1"/>
          </p:cNvSpPr>
          <p:nvPr>
            <p:ph type="sldNum" sz="quarter" idx="12"/>
          </p:nvPr>
        </p:nvSpPr>
        <p:spPr/>
        <p:txBody>
          <a:bodyPr/>
          <a:lstStyle/>
          <a:p>
            <a:fld id="{8B3E1A3D-8A7F-4133-9A2B-6701D8024CA5}" type="slidenum">
              <a:rPr kumimoji="1" lang="ja-JP" altLang="en-US" smtClean="0"/>
              <a:t>‹#›</a:t>
            </a:fld>
            <a:endParaRPr kumimoji="1" lang="ja-JP" altLang="en-US"/>
          </a:p>
        </p:txBody>
      </p:sp>
    </p:spTree>
    <p:extLst>
      <p:ext uri="{BB962C8B-B14F-4D97-AF65-F5344CB8AC3E}">
        <p14:creationId xmlns:p14="http://schemas.microsoft.com/office/powerpoint/2010/main" val="433011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F3EC52B-1E8A-40A7-867A-778B3B7FA5DC}"/>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806E2A88-D7B4-4B26-A3DA-491CA8AF682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a:t>アイコンをクリックして図を追加</a:t>
            </a:r>
          </a:p>
        </p:txBody>
      </p:sp>
      <p:sp>
        <p:nvSpPr>
          <p:cNvPr id="4" name="テキスト プレースホルダー 3">
            <a:extLst>
              <a:ext uri="{FF2B5EF4-FFF2-40B4-BE49-F238E27FC236}">
                <a16:creationId xmlns:a16="http://schemas.microsoft.com/office/drawing/2014/main" id="{DF4A1020-3E96-45EF-978D-304EFD021E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233E30C5-A1C1-469F-AB7B-E0AE57613F70}"/>
              </a:ext>
            </a:extLst>
          </p:cNvPr>
          <p:cNvSpPr>
            <a:spLocks noGrp="1"/>
          </p:cNvSpPr>
          <p:nvPr>
            <p:ph type="dt" sz="half" idx="10"/>
          </p:nvPr>
        </p:nvSpPr>
        <p:spPr/>
        <p:txBody>
          <a:bodyPr/>
          <a:lstStyle/>
          <a:p>
            <a:fld id="{761B90D9-FE8D-4127-A75E-C8D9A99A3FA3}" type="datetime1">
              <a:rPr kumimoji="1" lang="ja-JP" altLang="en-US" smtClean="0"/>
              <a:t>2024/2/25</a:t>
            </a:fld>
            <a:endParaRPr kumimoji="1" lang="ja-JP" altLang="en-US"/>
          </a:p>
        </p:txBody>
      </p:sp>
      <p:sp>
        <p:nvSpPr>
          <p:cNvPr id="6" name="フッター プレースホルダー 5">
            <a:extLst>
              <a:ext uri="{FF2B5EF4-FFF2-40B4-BE49-F238E27FC236}">
                <a16:creationId xmlns:a16="http://schemas.microsoft.com/office/drawing/2014/main" id="{B0D7D8AD-3E1A-411C-978C-20D41E6D877B}"/>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4F473037-FC76-4392-B3FA-D5214FD7F1D6}"/>
              </a:ext>
            </a:extLst>
          </p:cNvPr>
          <p:cNvSpPr>
            <a:spLocks noGrp="1"/>
          </p:cNvSpPr>
          <p:nvPr>
            <p:ph type="sldNum" sz="quarter" idx="12"/>
          </p:nvPr>
        </p:nvSpPr>
        <p:spPr/>
        <p:txBody>
          <a:bodyPr/>
          <a:lstStyle/>
          <a:p>
            <a:fld id="{8B3E1A3D-8A7F-4133-9A2B-6701D8024CA5}" type="slidenum">
              <a:rPr kumimoji="1" lang="ja-JP" altLang="en-US" smtClean="0"/>
              <a:t>‹#›</a:t>
            </a:fld>
            <a:endParaRPr kumimoji="1" lang="ja-JP" altLang="en-US"/>
          </a:p>
        </p:txBody>
      </p:sp>
    </p:spTree>
    <p:extLst>
      <p:ext uri="{BB962C8B-B14F-4D97-AF65-F5344CB8AC3E}">
        <p14:creationId xmlns:p14="http://schemas.microsoft.com/office/powerpoint/2010/main" val="39101623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D3FD972E-2553-4431-9076-EF4B7A4F7C0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F1BCCFEE-DC03-4BA8-9396-AAF991FAE80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7DCC411-5E33-489E-AAB8-4A41701D1D5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4D3A3C-CA7D-48DF-9D8F-63225767A077}" type="datetime1">
              <a:rPr kumimoji="1" lang="ja-JP" altLang="en-US" smtClean="0"/>
              <a:t>2024/2/25</a:t>
            </a:fld>
            <a:endParaRPr kumimoji="1" lang="ja-JP" altLang="en-US"/>
          </a:p>
        </p:txBody>
      </p:sp>
      <p:sp>
        <p:nvSpPr>
          <p:cNvPr id="5" name="フッター プレースホルダー 4">
            <a:extLst>
              <a:ext uri="{FF2B5EF4-FFF2-40B4-BE49-F238E27FC236}">
                <a16:creationId xmlns:a16="http://schemas.microsoft.com/office/drawing/2014/main" id="{E07352AA-3344-4DC6-90B2-49B3B00C0B0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6FF20A8F-3032-4BB7-B65F-5DD11742D82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3E1A3D-8A7F-4133-9A2B-6701D8024CA5}" type="slidenum">
              <a:rPr kumimoji="1" lang="ja-JP" altLang="en-US" smtClean="0"/>
              <a:t>‹#›</a:t>
            </a:fld>
            <a:endParaRPr kumimoji="1" lang="ja-JP" altLang="en-US"/>
          </a:p>
        </p:txBody>
      </p:sp>
    </p:spTree>
    <p:extLst>
      <p:ext uri="{BB962C8B-B14F-4D97-AF65-F5344CB8AC3E}">
        <p14:creationId xmlns:p14="http://schemas.microsoft.com/office/powerpoint/2010/main" val="26214179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a:extLst>
              <a:ext uri="{FF2B5EF4-FFF2-40B4-BE49-F238E27FC236}">
                <a16:creationId xmlns:a16="http://schemas.microsoft.com/office/drawing/2014/main" id="{C48A1C9F-A51A-479F-988F-8245675F237C}"/>
              </a:ext>
            </a:extLst>
          </p:cNvPr>
          <p:cNvSpPr txBox="1">
            <a:spLocks/>
          </p:cNvSpPr>
          <p:nvPr/>
        </p:nvSpPr>
        <p:spPr>
          <a:xfrm>
            <a:off x="1524000" y="2069274"/>
            <a:ext cx="9144000" cy="2387600"/>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en-US" altLang="ja-JP" sz="6000" b="1" dirty="0"/>
              <a:t>Emerging Trends in Domestic Migration Patterns in Japan</a:t>
            </a:r>
            <a:endParaRPr lang="ja-JP" altLang="en-US" sz="6000" b="1" dirty="0"/>
          </a:p>
        </p:txBody>
      </p:sp>
      <p:sp>
        <p:nvSpPr>
          <p:cNvPr id="4" name="字幕 2">
            <a:extLst>
              <a:ext uri="{FF2B5EF4-FFF2-40B4-BE49-F238E27FC236}">
                <a16:creationId xmlns:a16="http://schemas.microsoft.com/office/drawing/2014/main" id="{1FDA4FEF-B62A-4838-80AF-0224DA3108E9}"/>
              </a:ext>
            </a:extLst>
          </p:cNvPr>
          <p:cNvSpPr txBox="1">
            <a:spLocks/>
          </p:cNvSpPr>
          <p:nvPr/>
        </p:nvSpPr>
        <p:spPr>
          <a:xfrm>
            <a:off x="1524000" y="4985019"/>
            <a:ext cx="9144000" cy="10750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it-IT" altLang="ja-JP" dirty="0"/>
              <a:t>Rokuro Tabuchi</a:t>
            </a:r>
          </a:p>
          <a:p>
            <a:pPr marL="0" indent="0" algn="ctr">
              <a:buNone/>
            </a:pPr>
            <a:r>
              <a:rPr lang="it-IT" altLang="ja-JP" dirty="0"/>
              <a:t>(Sophia University)</a:t>
            </a:r>
            <a:endParaRPr lang="ja-JP" altLang="en-US" dirty="0"/>
          </a:p>
        </p:txBody>
      </p:sp>
      <p:sp>
        <p:nvSpPr>
          <p:cNvPr id="5" name="テキスト ボックス 4">
            <a:extLst>
              <a:ext uri="{FF2B5EF4-FFF2-40B4-BE49-F238E27FC236}">
                <a16:creationId xmlns:a16="http://schemas.microsoft.com/office/drawing/2014/main" id="{9BD8A900-20A3-72BA-D0F4-BAC10B909C7D}"/>
              </a:ext>
            </a:extLst>
          </p:cNvPr>
          <p:cNvSpPr txBox="1"/>
          <p:nvPr/>
        </p:nvSpPr>
        <p:spPr>
          <a:xfrm>
            <a:off x="321222" y="277110"/>
            <a:ext cx="9981544" cy="1200329"/>
          </a:xfrm>
          <a:prstGeom prst="rect">
            <a:avLst/>
          </a:prstGeom>
          <a:noFill/>
        </p:spPr>
        <p:txBody>
          <a:bodyPr wrap="square">
            <a:spAutoFit/>
          </a:bodyPr>
          <a:lstStyle/>
          <a:p>
            <a:r>
              <a:rPr lang="en-US" altLang="ja-JP" dirty="0">
                <a:latin typeface="Times New Roman" panose="02020603050405020304" pitchFamily="18" charset="0"/>
                <a:cs typeface="Times New Roman" panose="02020603050405020304" pitchFamily="18" charset="0"/>
              </a:rPr>
              <a:t>Expert Group Meeting in Celebration of the 30th anniversary of the International Year of the Family, 2024 (28-29 February 2024, The Everly Hotel, Kuala Lumpur)</a:t>
            </a:r>
          </a:p>
          <a:p>
            <a:r>
              <a:rPr lang="en-US" altLang="ja-JP" dirty="0">
                <a:latin typeface="Times New Roman" panose="02020603050405020304" pitchFamily="18" charset="0"/>
                <a:cs typeface="Times New Roman" panose="02020603050405020304" pitchFamily="18" charset="0"/>
              </a:rPr>
              <a:t>Families and Megatrends: Interlinkages between migration, urbanization, new technologies, demographic trends and climate change</a:t>
            </a:r>
          </a:p>
        </p:txBody>
      </p:sp>
    </p:spTree>
    <p:extLst>
      <p:ext uri="{BB962C8B-B14F-4D97-AF65-F5344CB8AC3E}">
        <p14:creationId xmlns:p14="http://schemas.microsoft.com/office/powerpoint/2010/main" val="4225831586"/>
      </p:ext>
    </p:extLst>
  </p:cSld>
  <p:clrMapOvr>
    <a:masterClrMapping/>
  </p:clrMapOvr>
  <mc:AlternateContent xmlns:mc="http://schemas.openxmlformats.org/markup-compatibility/2006" xmlns:p14="http://schemas.microsoft.com/office/powerpoint/2010/main">
    <mc:Choice Requires="p14">
      <p:transition spd="slow" p14:dur="2000" advTm="23773"/>
    </mc:Choice>
    <mc:Fallback xmlns="">
      <p:transition spd="slow" advTm="23773"/>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6308F8-DE26-662D-D8A2-F00C65AE21EE}"/>
            </a:ext>
          </a:extLst>
        </p:cNvPr>
        <p:cNvGrpSpPr/>
        <p:nvPr/>
      </p:nvGrpSpPr>
      <p:grpSpPr>
        <a:xfrm>
          <a:off x="0" y="0"/>
          <a:ext cx="0" cy="0"/>
          <a:chOff x="0" y="0"/>
          <a:chExt cx="0" cy="0"/>
        </a:xfrm>
      </p:grpSpPr>
      <p:sp>
        <p:nvSpPr>
          <p:cNvPr id="4" name="タイトル 3">
            <a:extLst>
              <a:ext uri="{FF2B5EF4-FFF2-40B4-BE49-F238E27FC236}">
                <a16:creationId xmlns:a16="http://schemas.microsoft.com/office/drawing/2014/main" id="{3977630D-344B-26BB-EE22-17BF63D2A9EE}"/>
              </a:ext>
            </a:extLst>
          </p:cNvPr>
          <p:cNvSpPr>
            <a:spLocks noGrp="1"/>
          </p:cNvSpPr>
          <p:nvPr>
            <p:ph type="title"/>
          </p:nvPr>
        </p:nvSpPr>
        <p:spPr/>
        <p:txBody>
          <a:bodyPr/>
          <a:lstStyle/>
          <a:p>
            <a:r>
              <a:rPr lang="en-US" altLang="ja-JP" dirty="0"/>
              <a:t>2. Recent internal migration trends in Japan</a:t>
            </a:r>
            <a:endParaRPr lang="ja-JP" altLang="en-US" dirty="0"/>
          </a:p>
        </p:txBody>
      </p:sp>
      <p:sp>
        <p:nvSpPr>
          <p:cNvPr id="2" name="スライド番号プレースホルダー 1">
            <a:extLst>
              <a:ext uri="{FF2B5EF4-FFF2-40B4-BE49-F238E27FC236}">
                <a16:creationId xmlns:a16="http://schemas.microsoft.com/office/drawing/2014/main" id="{61773045-5E0F-D556-589D-9776E82002AD}"/>
              </a:ext>
            </a:extLst>
          </p:cNvPr>
          <p:cNvSpPr>
            <a:spLocks noGrp="1"/>
          </p:cNvSpPr>
          <p:nvPr>
            <p:ph type="sldNum" sz="quarter" idx="12"/>
          </p:nvPr>
        </p:nvSpPr>
        <p:spPr/>
        <p:txBody>
          <a:bodyPr/>
          <a:lstStyle/>
          <a:p>
            <a:fld id="{8B3E1A3D-8A7F-4133-9A2B-6701D8024CA5}" type="slidenum">
              <a:rPr kumimoji="1" lang="ja-JP" altLang="en-US" smtClean="0"/>
              <a:t>10</a:t>
            </a:fld>
            <a:endParaRPr kumimoji="1" lang="ja-JP" altLang="en-US"/>
          </a:p>
        </p:txBody>
      </p:sp>
    </p:spTree>
    <p:extLst>
      <p:ext uri="{BB962C8B-B14F-4D97-AF65-F5344CB8AC3E}">
        <p14:creationId xmlns:p14="http://schemas.microsoft.com/office/powerpoint/2010/main" val="947477058"/>
      </p:ext>
    </p:extLst>
  </p:cSld>
  <p:clrMapOvr>
    <a:masterClrMapping/>
  </p:clrMapOvr>
  <mc:AlternateContent xmlns:mc="http://schemas.openxmlformats.org/markup-compatibility/2006">
    <mc:Choice xmlns:p14="http://schemas.microsoft.com/office/powerpoint/2010/main" Requires="p14">
      <p:transition spd="slow" p14:dur="2000" advTm="9483"/>
    </mc:Choice>
    <mc:Fallback>
      <p:transition spd="slow" advTm="9483"/>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4976AE-010F-B293-FC0D-8352F73696B7}"/>
            </a:ext>
          </a:extLst>
        </p:cNvPr>
        <p:cNvGrpSpPr/>
        <p:nvPr/>
      </p:nvGrpSpPr>
      <p:grpSpPr>
        <a:xfrm>
          <a:off x="0" y="0"/>
          <a:ext cx="0" cy="0"/>
          <a:chOff x="0" y="0"/>
          <a:chExt cx="0" cy="0"/>
        </a:xfrm>
      </p:grpSpPr>
      <p:sp>
        <p:nvSpPr>
          <p:cNvPr id="4" name="タイトル 3">
            <a:extLst>
              <a:ext uri="{FF2B5EF4-FFF2-40B4-BE49-F238E27FC236}">
                <a16:creationId xmlns:a16="http://schemas.microsoft.com/office/drawing/2014/main" id="{AE287BE4-DD59-D145-D35B-A64B6997948A}"/>
              </a:ext>
            </a:extLst>
          </p:cNvPr>
          <p:cNvSpPr>
            <a:spLocks noGrp="1"/>
          </p:cNvSpPr>
          <p:nvPr>
            <p:ph type="title"/>
          </p:nvPr>
        </p:nvSpPr>
        <p:spPr/>
        <p:txBody>
          <a:bodyPr/>
          <a:lstStyle/>
          <a:p>
            <a:r>
              <a:rPr lang="en-US" altLang="ja-JP" dirty="0"/>
              <a:t>Internal migration in Japan</a:t>
            </a:r>
            <a:endParaRPr lang="ja-JP" altLang="en-US" dirty="0"/>
          </a:p>
        </p:txBody>
      </p:sp>
      <p:sp>
        <p:nvSpPr>
          <p:cNvPr id="5" name="コンテンツ プレースホルダー 4">
            <a:extLst>
              <a:ext uri="{FF2B5EF4-FFF2-40B4-BE49-F238E27FC236}">
                <a16:creationId xmlns:a16="http://schemas.microsoft.com/office/drawing/2014/main" id="{E0F91EAA-1209-1B33-730B-73DAA4AAE143}"/>
              </a:ext>
            </a:extLst>
          </p:cNvPr>
          <p:cNvSpPr>
            <a:spLocks noGrp="1"/>
          </p:cNvSpPr>
          <p:nvPr>
            <p:ph idx="1"/>
          </p:nvPr>
        </p:nvSpPr>
        <p:spPr>
          <a:xfrm>
            <a:off x="838200" y="1833508"/>
            <a:ext cx="10515600" cy="4351338"/>
          </a:xfrm>
        </p:spPr>
        <p:txBody>
          <a:bodyPr>
            <a:normAutofit/>
          </a:bodyPr>
          <a:lstStyle/>
          <a:p>
            <a:r>
              <a:rPr lang="en-US" altLang="ja-JP" dirty="0"/>
              <a:t>Over the past seven decades, internal migration in Japan has undergone significant transformations</a:t>
            </a:r>
          </a:p>
          <a:p>
            <a:r>
              <a:rPr lang="en-US" altLang="ja-JP" dirty="0"/>
              <a:t>Japan's rapid industrialization and urbanization led to increased youth migration to metropolitan areas for work and education, resulting in the critical emergence of "depopulation" as a social issue</a:t>
            </a:r>
          </a:p>
          <a:p>
            <a:r>
              <a:rPr lang="en-US" altLang="ja-JP" dirty="0"/>
              <a:t>Migration to three major metropolitan areas sharply declined from the 1970s onwards, with Tokyo experiencing a noticeable trend of population concentration since the 1990s due to the concentration of economic opportunities (Fig. 3)</a:t>
            </a:r>
          </a:p>
          <a:p>
            <a:endParaRPr lang="en-US" altLang="ja-JP" dirty="0"/>
          </a:p>
          <a:p>
            <a:endParaRPr lang="en-US" altLang="ja-JP" dirty="0"/>
          </a:p>
        </p:txBody>
      </p:sp>
      <p:sp>
        <p:nvSpPr>
          <p:cNvPr id="6" name="スライド番号プレースホルダー 5">
            <a:extLst>
              <a:ext uri="{FF2B5EF4-FFF2-40B4-BE49-F238E27FC236}">
                <a16:creationId xmlns:a16="http://schemas.microsoft.com/office/drawing/2014/main" id="{7E3B6856-3DB8-F451-63A9-5F1D08F4C960}"/>
              </a:ext>
            </a:extLst>
          </p:cNvPr>
          <p:cNvSpPr>
            <a:spLocks noGrp="1"/>
          </p:cNvSpPr>
          <p:nvPr>
            <p:ph type="sldNum" sz="quarter" idx="12"/>
          </p:nvPr>
        </p:nvSpPr>
        <p:spPr/>
        <p:txBody>
          <a:bodyPr/>
          <a:lstStyle/>
          <a:p>
            <a:fld id="{8B3E1A3D-8A7F-4133-9A2B-6701D8024CA5}" type="slidenum">
              <a:rPr kumimoji="1" lang="ja-JP" altLang="en-US" smtClean="0"/>
              <a:t>11</a:t>
            </a:fld>
            <a:endParaRPr kumimoji="1" lang="ja-JP" altLang="en-US"/>
          </a:p>
        </p:txBody>
      </p:sp>
    </p:spTree>
    <p:extLst>
      <p:ext uri="{BB962C8B-B14F-4D97-AF65-F5344CB8AC3E}">
        <p14:creationId xmlns:p14="http://schemas.microsoft.com/office/powerpoint/2010/main" val="2045685527"/>
      </p:ext>
    </p:extLst>
  </p:cSld>
  <p:clrMapOvr>
    <a:masterClrMapping/>
  </p:clrMapOvr>
  <mc:AlternateContent xmlns:mc="http://schemas.openxmlformats.org/markup-compatibility/2006">
    <mc:Choice xmlns:p14="http://schemas.microsoft.com/office/powerpoint/2010/main" Requires="p14">
      <p:transition spd="slow" p14:dur="2000" advTm="70006"/>
    </mc:Choice>
    <mc:Fallback>
      <p:transition spd="slow" advTm="70006"/>
    </mc:Fallback>
  </mc:AlternateContent>
  <p:extLst>
    <p:ext uri="{3A86A75C-4F4B-4683-9AE1-C65F6400EC91}">
      <p14:laserTraceLst xmlns:p14="http://schemas.microsoft.com/office/powerpoint/2010/main">
        <p14:tracePtLst>
          <p14:tracePt t="256" x="1157288" y="2111375"/>
          <p14:tracePt t="444" x="1152525" y="2111375"/>
          <p14:tracePt t="448" x="1141413" y="2111375"/>
          <p14:tracePt t="483" x="1146175" y="2108200"/>
          <p14:tracePt t="491" x="1160463" y="2103438"/>
          <p14:tracePt t="498" x="1163638" y="2103438"/>
          <p14:tracePt t="505" x="1179513" y="2097088"/>
          <p14:tracePt t="515" x="1182688" y="2097088"/>
          <p14:tracePt t="522" x="1185863" y="2097088"/>
          <p14:tracePt t="531" x="1190625" y="2097088"/>
          <p14:tracePt t="539" x="1198563" y="2097088"/>
          <p14:tracePt t="553" x="1201738" y="2097088"/>
          <p14:tracePt t="557" x="1209675" y="2097088"/>
          <p14:tracePt t="562" x="1216025" y="2097088"/>
          <p14:tracePt t="571" x="1231900" y="2084388"/>
          <p14:tracePt t="577" x="1235075" y="2081213"/>
          <p14:tracePt t="588" x="1246188" y="2070100"/>
          <p14:tracePt t="596" x="1250950" y="2066925"/>
          <p14:tracePt t="603" x="1257300" y="2062163"/>
          <p14:tracePt t="610" x="1262063" y="2058988"/>
          <p14:tracePt t="618" x="1268413" y="2051050"/>
          <p14:tracePt t="652" x="1273175" y="2051050"/>
          <p14:tracePt t="660" x="1273175" y="2047875"/>
          <p14:tracePt t="692" x="1276350" y="2047875"/>
          <p14:tracePt t="831" x="1268413" y="2051050"/>
          <p14:tracePt t="840" x="1262063" y="2051050"/>
          <p14:tracePt t="850" x="1257300" y="2051050"/>
          <p14:tracePt t="857" x="1243013" y="2051050"/>
          <p14:tracePt t="860" x="1223963" y="2058988"/>
          <p14:tracePt t="868" x="1209675" y="2058988"/>
          <p14:tracePt t="876" x="1190625" y="2062163"/>
          <p14:tracePt t="884" x="1174750" y="2066925"/>
          <p14:tracePt t="892" x="1160463" y="2066925"/>
          <p14:tracePt t="901" x="1149350" y="2070100"/>
          <p14:tracePt t="908" x="1141413" y="2073275"/>
          <p14:tracePt t="917" x="1133475" y="2078038"/>
          <p14:tracePt t="924" x="1122363" y="2081213"/>
          <p14:tracePt t="933" x="1116013" y="2081213"/>
          <p14:tracePt t="939" x="1100138" y="2089150"/>
          <p14:tracePt t="949" x="1093788" y="2092325"/>
          <p14:tracePt t="956" x="1085850" y="2092325"/>
          <p14:tracePt t="972" x="1077913" y="2092325"/>
          <p14:tracePt t="984" x="1074738" y="2092325"/>
          <p14:tracePt t="1235" x="1077913" y="2092325"/>
          <p14:tracePt t="1678" x="1081088" y="2092325"/>
          <p14:tracePt t="1694" x="1085850" y="2092325"/>
          <p14:tracePt t="1746" x="1089025" y="2092325"/>
          <p14:tracePt t="1792" x="1093788" y="2092325"/>
          <p14:tracePt t="1921" x="1096963" y="2092325"/>
          <p14:tracePt t="2226" x="1100138" y="2092325"/>
          <p14:tracePt t="2287" x="1100138" y="2089150"/>
          <p14:tracePt t="2322" x="1104900" y="2089150"/>
          <p14:tracePt t="3065" x="1104900" y="2084388"/>
          <p14:tracePt t="3079" x="1108075" y="2084388"/>
          <p14:tracePt t="3247" x="1108075" y="2081213"/>
          <p14:tracePt t="3273" x="1111250" y="2081213"/>
          <p14:tracePt t="3627" x="1116013" y="2081213"/>
          <p14:tracePt t="3642" x="1116013" y="2078038"/>
          <p14:tracePt t="3807" x="1116013" y="2073275"/>
          <p14:tracePt t="3818" x="1119188" y="2073275"/>
          <p14:tracePt t="4055" x="1122363" y="2073275"/>
          <p14:tracePt t="4333" x="1122363" y="2070100"/>
          <p14:tracePt t="4348" x="1127125" y="2066925"/>
          <p14:tracePt t="4390" x="1130300" y="2066925"/>
          <p14:tracePt t="4450" x="1130300" y="2062163"/>
          <p14:tracePt t="4477" x="1133475" y="2062163"/>
          <p14:tracePt t="4479" x="1133475" y="2058988"/>
          <p14:tracePt t="4700" x="1138238" y="2058988"/>
          <p14:tracePt t="4730" x="1138238" y="2055813"/>
          <p14:tracePt t="4737" x="1141413" y="2055813"/>
          <p14:tracePt t="4746" x="1146175" y="2051050"/>
          <p14:tracePt t="5031" x="1146175" y="2047875"/>
          <p14:tracePt t="5039" x="1149350" y="2047875"/>
          <p14:tracePt t="5057" x="1149350" y="2044700"/>
          <p14:tracePt t="5645" x="1152525" y="2044700"/>
          <p14:tracePt t="5700" x="1157288" y="2044700"/>
          <p14:tracePt t="5714" x="1160463" y="2039938"/>
          <p14:tracePt t="5730" x="1163638" y="2039938"/>
          <p14:tracePt t="5736" x="1163638" y="2036763"/>
          <p14:tracePt t="5746" x="1168400" y="2036763"/>
          <p14:tracePt t="5778" x="1168400" y="2032000"/>
          <p14:tracePt t="5783" x="1171575" y="2032000"/>
          <p14:tracePt t="5800" x="1174750" y="2032000"/>
          <p14:tracePt t="5828" x="1179513" y="2032000"/>
          <p14:tracePt t="5940" x="1182688" y="2032000"/>
          <p14:tracePt t="6001" x="1182688" y="2028825"/>
          <p14:tracePt t="7016" x="1185863" y="2028825"/>
          <p14:tracePt t="7022" x="1185863" y="2025650"/>
          <p14:tracePt t="7029" x="1190625" y="2025650"/>
          <p14:tracePt t="7038" x="1193800" y="2020888"/>
          <p14:tracePt t="7043" x="1193800" y="2017713"/>
          <p14:tracePt t="7052" x="1198563" y="2017713"/>
          <p14:tracePt t="7060" x="1201738" y="2014538"/>
          <p14:tracePt t="7084" x="1201738" y="2009775"/>
          <p14:tracePt t="7109" x="1204913" y="2009775"/>
          <p14:tracePt t="7132" x="1209675" y="2009775"/>
          <p14:tracePt t="7141" x="1212850" y="2009775"/>
          <p14:tracePt t="7148" x="1212850" y="2006600"/>
          <p14:tracePt t="7156" x="1212850" y="2003425"/>
          <p14:tracePt t="7164" x="1216025" y="2003425"/>
          <p14:tracePt t="7172" x="1220788" y="1998663"/>
          <p14:tracePt t="7180" x="1220788" y="1995488"/>
          <p14:tracePt t="7188" x="1223963" y="1995488"/>
          <p14:tracePt t="7385" x="1227138" y="1995488"/>
          <p14:tracePt t="7406" x="1227138" y="1990725"/>
          <p14:tracePt t="7424" x="1231900" y="1990725"/>
          <p14:tracePt t="7431" x="1235075" y="1987550"/>
          <p14:tracePt t="7454" x="1238250" y="1984375"/>
          <p14:tracePt t="7478" x="1243013" y="1979613"/>
          <p14:tracePt t="8280" x="1246188" y="1979613"/>
          <p14:tracePt t="8288" x="1246188" y="1976438"/>
          <p14:tracePt t="8306" x="1250950" y="1976438"/>
          <p14:tracePt t="8312" x="1250950" y="1973263"/>
          <p14:tracePt t="8513" x="1254125" y="1973263"/>
          <p14:tracePt t="8521" x="1254125" y="1968500"/>
          <p14:tracePt t="8529" x="1257300" y="1965325"/>
          <p14:tracePt t="8626" x="1262063" y="1965325"/>
          <p14:tracePt t="8731" x="1262063" y="1962150"/>
          <p14:tracePt t="8739" x="1265238" y="1962150"/>
          <p14:tracePt t="8755" x="1265238" y="1957388"/>
          <p14:tracePt t="8775" x="1268413" y="1957388"/>
          <p14:tracePt t="8905" x="1273175" y="1954213"/>
          <p14:tracePt t="8930" x="1273175" y="1951038"/>
          <p14:tracePt t="8937" x="1276350" y="1951038"/>
          <p14:tracePt t="8941" x="1276350" y="1946275"/>
          <p14:tracePt t="10105" x="1279525" y="1943100"/>
          <p14:tracePt t="10115" x="1284288" y="1943100"/>
          <p14:tracePt t="10121" x="1287463" y="1943100"/>
          <p14:tracePt t="10145" x="1292225" y="1943100"/>
          <p14:tracePt t="10160" x="1295400" y="1943100"/>
          <p14:tracePt t="10170" x="1303338" y="1943100"/>
          <p14:tracePt t="10178" x="1317625" y="1943100"/>
          <p14:tracePt t="10183" x="1377950" y="1943100"/>
          <p14:tracePt t="10193" x="1436688" y="1943100"/>
          <p14:tracePt t="10198" x="1538288" y="1943100"/>
          <p14:tracePt t="10206" x="1620838" y="1935163"/>
          <p14:tracePt t="10214" x="1714500" y="1920875"/>
          <p14:tracePt t="10221" x="1849438" y="1898650"/>
          <p14:tracePt t="10230" x="1946275" y="1890713"/>
          <p14:tracePt t="10238" x="2043113" y="1874838"/>
          <p14:tracePt t="10246" x="2141538" y="1868488"/>
          <p14:tracePt t="10254" x="2224088" y="1860550"/>
          <p14:tracePt t="10264" x="2298700" y="1860550"/>
          <p14:tracePt t="10274" x="2351088" y="1860550"/>
          <p14:tracePt t="10279" x="2381250" y="1860550"/>
          <p14:tracePt t="10290" x="2398713" y="1860550"/>
          <p14:tracePt t="10295" x="2411413" y="1860550"/>
          <p14:tracePt t="10305" x="2414588" y="1860550"/>
          <p14:tracePt t="10314" x="2422525" y="1860550"/>
          <p14:tracePt t="10321" x="2433638" y="1860550"/>
          <p14:tracePt t="10329" x="2439988" y="1860550"/>
          <p14:tracePt t="10338" x="2463800" y="1860550"/>
          <p14:tracePt t="10344" x="2492375" y="1860550"/>
          <p14:tracePt t="10351" x="2544763" y="1863725"/>
          <p14:tracePt t="10360" x="2582863" y="1863725"/>
          <p14:tracePt t="10370" x="2627313" y="1871663"/>
          <p14:tracePt t="10378" x="2657475" y="1871663"/>
          <p14:tracePt t="10387" x="2673350" y="1871663"/>
          <p14:tracePt t="10395" x="2695575" y="1871663"/>
          <p14:tracePt t="10400" x="2717800" y="1871663"/>
          <p14:tracePt t="10408" x="2728913" y="1871663"/>
          <p14:tracePt t="10416" x="2740025" y="1871663"/>
          <p14:tracePt t="10425" x="2747963" y="1871663"/>
          <p14:tracePt t="10434" x="2754313" y="1871663"/>
          <p14:tracePt t="10444" x="2759075" y="1871663"/>
          <p14:tracePt t="10462" x="2762250" y="1871663"/>
          <p14:tracePt t="10493" x="2762250" y="1874838"/>
          <p14:tracePt t="10507" x="2759075" y="1879600"/>
          <p14:tracePt t="10516" x="2754313" y="1882775"/>
          <p14:tracePt t="10522" x="2754313" y="1885950"/>
          <p14:tracePt t="10528" x="2747963" y="1893888"/>
          <p14:tracePt t="10536" x="2743200" y="1898650"/>
          <p14:tracePt t="10546" x="2736850" y="1909763"/>
          <p14:tracePt t="10552" x="2732088" y="1916113"/>
          <p14:tracePt t="10562" x="2728913" y="1924050"/>
          <p14:tracePt t="10568" x="2725738" y="1931988"/>
          <p14:tracePt t="10581" x="2725738" y="1943100"/>
          <p14:tracePt t="10589" x="2725738" y="1946275"/>
          <p14:tracePt t="10597" x="2720975" y="1951038"/>
          <p14:tracePt t="10601" x="2717800" y="1954213"/>
          <p14:tracePt t="10615" x="2714625" y="1957388"/>
          <p14:tracePt t="10619" x="2709863" y="1965325"/>
          <p14:tracePt t="10626" x="2706688" y="1968500"/>
          <p14:tracePt t="10634" x="2701925" y="1976438"/>
          <p14:tracePt t="10641" x="2695575" y="1979613"/>
          <p14:tracePt t="10650" x="2695575" y="1984375"/>
          <p14:tracePt t="10658" x="2690813" y="1987550"/>
          <p14:tracePt t="10666" x="2684463" y="1995488"/>
          <p14:tracePt t="10675" x="2679700" y="1995488"/>
          <p14:tracePt t="10684" x="2679700" y="1998663"/>
          <p14:tracePt t="10694" x="2679700" y="2003425"/>
          <p14:tracePt t="10700" x="2673350" y="2009775"/>
          <p14:tracePt t="10710" x="2673350" y="2014538"/>
          <p14:tracePt t="10717" x="2673350" y="2017713"/>
          <p14:tracePt t="10723" x="2673350" y="2020888"/>
          <p14:tracePt t="10731" x="2673350" y="2028825"/>
          <p14:tracePt t="10738" x="2676525" y="2028825"/>
          <p14:tracePt t="10746" x="2676525" y="2032000"/>
          <p14:tracePt t="10754" x="2676525" y="2036763"/>
          <p14:tracePt t="10807" x="2676525" y="2039938"/>
          <p14:tracePt t="10827" x="2676525" y="2044700"/>
          <p14:tracePt t="10838" x="2676525" y="2047875"/>
          <p14:tracePt t="10843" x="2676525" y="2058988"/>
          <p14:tracePt t="10849" x="2676525" y="2070100"/>
          <p14:tracePt t="10856" x="2676525" y="2084388"/>
          <p14:tracePt t="10868" x="2676525" y="2133600"/>
          <p14:tracePt t="10872" x="2676525" y="2163763"/>
          <p14:tracePt t="10880" x="2668588" y="2189163"/>
          <p14:tracePt t="10887" x="2649538" y="2249488"/>
          <p14:tracePt t="10896" x="2638425" y="2282825"/>
          <p14:tracePt t="10913" x="2609850" y="2384425"/>
          <p14:tracePt t="10925" x="2597150" y="2414588"/>
          <p14:tracePt t="10928" x="2571750" y="2492375"/>
          <p14:tracePt t="10936" x="2560638" y="2527300"/>
          <p14:tracePt t="10944" x="2538413" y="2579688"/>
          <p14:tracePt t="10952" x="2533650" y="2593975"/>
          <p14:tracePt t="10963" x="2533650" y="2605088"/>
          <p14:tracePt t="10969" x="2530475" y="2620963"/>
          <p14:tracePt t="10980" x="2530475" y="2624138"/>
          <p14:tracePt t="10984" x="2530475" y="2627313"/>
          <p14:tracePt t="10992" x="2527300" y="2627313"/>
          <p14:tracePt t="11000" x="2519363" y="2627313"/>
          <p14:tracePt t="11012" x="2519363" y="2635250"/>
          <p14:tracePt t="11497" x="2519363" y="2638425"/>
          <p14:tracePt t="11506" x="2519363" y="2643188"/>
          <p14:tracePt t="11508" x="2527300" y="2651125"/>
          <p14:tracePt t="11516" x="2530475" y="2651125"/>
          <p14:tracePt t="11523" x="2530475" y="2654300"/>
          <p14:tracePt t="11548" x="2533650" y="2654300"/>
          <p14:tracePt t="11556" x="2538413" y="2654300"/>
          <p14:tracePt t="11564" x="2538413" y="2646363"/>
          <p14:tracePt t="11572" x="2538413" y="2635250"/>
          <p14:tracePt t="11580" x="2544763" y="2624138"/>
          <p14:tracePt t="11588" x="2544763" y="2620963"/>
          <p14:tracePt t="11596" x="2549525" y="2616200"/>
          <p14:tracePt t="11604" x="2552700" y="2609850"/>
          <p14:tracePt t="11614" x="2552700" y="2605088"/>
          <p14:tracePt t="11619" x="2557463" y="2598738"/>
          <p14:tracePt t="11633" x="2560638" y="2593975"/>
          <p14:tracePt t="11656" x="2560638" y="2590800"/>
          <p14:tracePt t="11688" x="2560638" y="2586038"/>
          <p14:tracePt t="11816" x="2560638" y="2582863"/>
          <p14:tracePt t="12761" x="2560638" y="2579688"/>
          <p14:tracePt t="12769" x="2563813" y="2579688"/>
          <p14:tracePt t="12776" x="2563813" y="2574925"/>
          <p14:tracePt t="12786" x="2568575" y="2571750"/>
          <p14:tracePt t="12997" x="2571750" y="2571750"/>
          <p14:tracePt t="13984" x="2574925" y="2571750"/>
          <p14:tracePt t="13995" x="2574925" y="2568575"/>
          <p14:tracePt t="14010" x="2579688" y="2563813"/>
          <p14:tracePt t="14684" x="2582863" y="2560638"/>
          <p14:tracePt t="14693" x="2586038" y="2557463"/>
          <p14:tracePt t="14700" x="2590800" y="2552700"/>
          <p14:tracePt t="14708" x="2593975" y="2552700"/>
          <p14:tracePt t="14716" x="2597150" y="2544763"/>
          <p14:tracePt t="14853" x="2601913" y="2544763"/>
          <p14:tracePt t="14936" x="2605088" y="2544763"/>
          <p14:tracePt t="14949" x="2605088" y="2541588"/>
          <p14:tracePt t="14974" x="2605088" y="2538413"/>
          <p14:tracePt t="14979" x="2609850" y="2538413"/>
          <p14:tracePt t="14995" x="2609850" y="2533650"/>
          <p14:tracePt t="15002" x="2613025" y="2530475"/>
          <p14:tracePt t="15353" x="2613025" y="2527300"/>
          <p14:tracePt t="15362" x="2616200" y="2527300"/>
          <p14:tracePt t="15592" x="2620963" y="2527300"/>
          <p14:tracePt t="15833" x="2620963" y="2522538"/>
          <p14:tracePt t="19931" x="2624138" y="2522538"/>
          <p14:tracePt t="21848" x="2616200" y="2527300"/>
          <p14:tracePt t="21854" x="2613025" y="2530475"/>
          <p14:tracePt t="21863" x="2609850" y="2533650"/>
          <p14:tracePt t="21870" x="2601913" y="2541588"/>
          <p14:tracePt t="21879" x="2593975" y="2549525"/>
          <p14:tracePt t="21888" x="2590800" y="2552700"/>
          <p14:tracePt t="21904" x="2571750" y="2568575"/>
          <p14:tracePt t="21910" x="2563813" y="2579688"/>
          <p14:tracePt t="21925" x="2552700" y="2593975"/>
          <p14:tracePt t="21929" x="2549525" y="2605088"/>
          <p14:tracePt t="21937" x="2544763" y="2613025"/>
          <p14:tracePt t="21946" x="2544763" y="2624138"/>
          <p14:tracePt t="21957" x="2544763" y="2632075"/>
          <p14:tracePt t="21962" x="2544763" y="2643188"/>
          <p14:tracePt t="21968" x="2544763" y="2651125"/>
          <p14:tracePt t="21977" x="2541588" y="2665413"/>
          <p14:tracePt t="21983" x="2541588" y="2673350"/>
          <p14:tracePt t="21992" x="2541588" y="2684463"/>
          <p14:tracePt t="22000" x="2538413" y="2690813"/>
          <p14:tracePt t="22008" x="2538413" y="2703513"/>
          <p14:tracePt t="22016" x="2533650" y="2720975"/>
          <p14:tracePt t="22024" x="2530475" y="2728913"/>
          <p14:tracePt t="22032" x="2527300" y="2740025"/>
          <p14:tracePt t="22040" x="2522538" y="2751138"/>
          <p14:tracePt t="22048" x="2519363" y="2767013"/>
          <p14:tracePt t="22056" x="2511425" y="2792413"/>
          <p14:tracePt t="22064" x="2508250" y="2811463"/>
          <p14:tracePt t="22072" x="2508250" y="2822575"/>
          <p14:tracePt t="22080" x="2505075" y="2844800"/>
          <p14:tracePt t="22088" x="2505075" y="2874963"/>
          <p14:tracePt t="22098" x="2505075" y="2908300"/>
          <p14:tracePt t="22108" x="2505075" y="2938463"/>
          <p14:tracePt t="22116" x="2500313" y="2968625"/>
          <p14:tracePt t="22119" x="2492375" y="3001963"/>
          <p14:tracePt t="22128" x="2489200" y="3009900"/>
          <p14:tracePt t="22142" x="2486025" y="3032125"/>
          <p14:tracePt t="22147" x="2486025" y="3046413"/>
          <p14:tracePt t="22151" x="2481263" y="3070225"/>
          <p14:tracePt t="22160" x="2481263" y="3073400"/>
          <p14:tracePt t="22167" x="2481263" y="3087688"/>
          <p14:tracePt t="22179" x="2478088" y="3095625"/>
          <p14:tracePt t="22185" x="2478088" y="3098800"/>
          <p14:tracePt t="22196" x="2478088" y="3111500"/>
          <p14:tracePt t="22202" x="2474913" y="3111500"/>
          <p14:tracePt t="22210" x="2459038" y="3111500"/>
          <p14:tracePt t="22694" x="2455863" y="3111500"/>
          <p14:tracePt t="22706" x="2451100" y="3111500"/>
          <p14:tracePt t="22711" x="2451100" y="3106738"/>
          <p14:tracePt t="22723" x="2444750" y="3106738"/>
          <p14:tracePt t="22758" x="2451100" y="3103563"/>
          <p14:tracePt t="22766" x="2459038" y="3095625"/>
          <p14:tracePt t="22774" x="2436813" y="3095625"/>
          <p14:tracePt t="22781" x="2436813" y="3084513"/>
          <p14:tracePt t="22790" x="2436813" y="3081338"/>
          <p14:tracePt t="22801" x="2439988" y="3070225"/>
          <p14:tracePt t="22807" x="2439988" y="3062288"/>
          <p14:tracePt t="22813" x="2439988" y="3054350"/>
          <p14:tracePt t="22823" x="2439988" y="3046413"/>
          <p14:tracePt t="22854" x="2439988" y="3043238"/>
          <p14:tracePt t="22942" x="2439988" y="3040063"/>
          <p14:tracePt t="23044" x="2444750" y="3040063"/>
          <p14:tracePt t="23068" x="2451100" y="3035300"/>
          <p14:tracePt t="23078" x="2451100" y="3032125"/>
          <p14:tracePt t="23091" x="2451100" y="3028950"/>
          <p14:tracePt t="23289" x="2455863" y="3028950"/>
          <p14:tracePt t="23305" x="2455863" y="3024188"/>
          <p14:tracePt t="23319" x="2459038" y="3024188"/>
          <p14:tracePt t="23339" x="2463800" y="3024188"/>
          <p14:tracePt t="23362" x="2463800" y="3021013"/>
          <p14:tracePt t="23370" x="2466975" y="3021013"/>
          <p14:tracePt t="23386" x="2466975" y="3017838"/>
          <p14:tracePt t="23608" x="2466975" y="3013075"/>
          <p14:tracePt t="23632" x="2470150" y="3013075"/>
          <p14:tracePt t="23894" x="2470150" y="3009900"/>
          <p14:tracePt t="23902" x="2474913" y="3009900"/>
          <p14:tracePt t="23908" x="2474913" y="3006725"/>
          <p14:tracePt t="23922" x="2478088" y="3006725"/>
          <p14:tracePt t="23931" x="2478088" y="3001963"/>
          <p14:tracePt t="25550" x="2481263" y="3001963"/>
          <p14:tracePt t="25562" x="2481263" y="2998788"/>
          <p14:tracePt t="25574" x="2486025" y="2998788"/>
          <p14:tracePt t="25578" x="2486025" y="2994025"/>
          <p14:tracePt t="25588" x="2489200" y="2990850"/>
          <p14:tracePt t="25896" x="2489200" y="2987675"/>
          <p14:tracePt t="26749" x="2492375" y="2987675"/>
          <p14:tracePt t="26757" x="2497138" y="2987675"/>
          <p14:tracePt t="26780" x="2500313" y="2987675"/>
          <p14:tracePt t="26788" x="2505075" y="2987675"/>
          <p14:tracePt t="26796" x="2508250" y="2987675"/>
          <p14:tracePt t="26803" x="2511425" y="2987675"/>
          <p14:tracePt t="26820" x="2516188" y="2987675"/>
          <p14:tracePt t="26828" x="2522538" y="2987675"/>
          <p14:tracePt t="26836" x="2530475" y="2987675"/>
          <p14:tracePt t="26844" x="2533650" y="2987675"/>
          <p14:tracePt t="26853" x="2541588" y="2987675"/>
          <p14:tracePt t="26862" x="2544763" y="2987675"/>
          <p14:tracePt t="26870" x="2549525" y="2987675"/>
          <p14:tracePt t="26879" x="2552700" y="2987675"/>
          <p14:tracePt t="26888" x="2557463" y="2987675"/>
          <p14:tracePt t="26891" x="2560638" y="2987675"/>
          <p14:tracePt t="26917" x="2582863" y="2987675"/>
          <p14:tracePt t="26920" x="2605088" y="2987675"/>
          <p14:tracePt t="26926" x="2627313" y="2987675"/>
          <p14:tracePt t="26936" x="2646363" y="2987675"/>
          <p14:tracePt t="26945" x="2654300" y="2987675"/>
          <p14:tracePt t="26951" x="2662238" y="2987675"/>
          <p14:tracePt t="26960" x="2665413" y="2987675"/>
          <p14:tracePt t="26991" x="2668588" y="2987675"/>
          <p14:tracePt t="27007" x="2673350" y="2987675"/>
          <p14:tracePt t="27015" x="2684463" y="2990850"/>
          <p14:tracePt t="27022" x="2706688" y="2998788"/>
          <p14:tracePt t="27030" x="2732088" y="3001963"/>
          <p14:tracePt t="27037" x="2754313" y="3006725"/>
          <p14:tracePt t="27046" x="2773363" y="3009900"/>
          <p14:tracePt t="27057" x="2789238" y="3009900"/>
          <p14:tracePt t="27064" x="2800350" y="3013075"/>
          <p14:tracePt t="27080" x="2800350" y="3017838"/>
          <p14:tracePt t="27091" x="2800350" y="3021013"/>
          <p14:tracePt t="27097" x="2800350" y="3024188"/>
          <p14:tracePt t="27104" x="2800350" y="3028950"/>
          <p14:tracePt t="27112" x="2803525" y="3032125"/>
          <p14:tracePt t="27120" x="2806700" y="3032125"/>
          <p14:tracePt t="27130" x="2814638" y="3040063"/>
          <p14:tracePt t="27137" x="2822575" y="3054350"/>
          <p14:tracePt t="27146" x="2825750" y="3059113"/>
          <p14:tracePt t="27149" x="2836863" y="3070225"/>
          <p14:tracePt t="27159" x="2841625" y="3076575"/>
          <p14:tracePt t="27166" x="2855913" y="3098800"/>
          <p14:tracePt t="27174" x="2878138" y="3140075"/>
          <p14:tracePt t="27184" x="2894013" y="3152775"/>
          <p14:tracePt t="27190" x="2927350" y="3197225"/>
          <p14:tracePt t="27200" x="2941638" y="3208338"/>
          <p14:tracePt t="27209" x="2965450" y="3241675"/>
          <p14:tracePt t="27218" x="2968625" y="3252788"/>
          <p14:tracePt t="27227" x="2976563" y="3279775"/>
          <p14:tracePt t="27236" x="2979738" y="3286125"/>
          <p14:tracePt t="27243" x="2982913" y="3290888"/>
          <p14:tracePt t="27252" x="2987675" y="3286125"/>
          <p14:tracePt t="27255" x="2994025" y="3271838"/>
          <p14:tracePt t="27264" x="3001963" y="3263900"/>
          <p14:tracePt t="27837" x="3005138" y="3263900"/>
          <p14:tracePt t="27852" x="3009900" y="3263900"/>
          <p14:tracePt t="27860" x="3013075" y="3263900"/>
          <p14:tracePt t="27870" x="3017838" y="3260725"/>
          <p14:tracePt t="27880" x="3017838" y="3257550"/>
          <p14:tracePt t="27884" x="3017838" y="3252788"/>
          <p14:tracePt t="27893" x="3017838" y="3249613"/>
          <p14:tracePt t="27916" x="3017838" y="3244850"/>
          <p14:tracePt t="27919" x="3017838" y="3241675"/>
          <p14:tracePt t="27932" x="3013075" y="3241675"/>
          <p14:tracePt t="27940" x="3013075" y="3238500"/>
          <p14:tracePt t="27950" x="3009900" y="3238500"/>
          <p14:tracePt t="27976" x="3005138" y="3238500"/>
          <p14:tracePt t="28016" x="3005138" y="3233738"/>
          <p14:tracePt t="28025" x="3005138" y="3230563"/>
          <p14:tracePt t="28090" x="3005138" y="3233738"/>
          <p14:tracePt t="28096" x="3005138" y="3249613"/>
          <p14:tracePt t="28104" x="3005138" y="3257550"/>
          <p14:tracePt t="28115" x="3032125" y="3286125"/>
          <p14:tracePt t="28121" x="3062288" y="3335338"/>
          <p14:tracePt t="28131" x="3076575" y="3362325"/>
          <p14:tracePt t="28134" x="3189288" y="3467100"/>
          <p14:tracePt t="28143" x="3233738" y="3514725"/>
          <p14:tracePt t="28150" x="3282950" y="3552825"/>
          <p14:tracePt t="28158" x="3316288" y="3582988"/>
          <p14:tracePt t="28166" x="3335338" y="3594100"/>
          <p14:tracePt t="28174" x="3349625" y="3616325"/>
          <p14:tracePt t="28182" x="3360738" y="3624263"/>
          <p14:tracePt t="28208" x="3360738" y="3627438"/>
          <p14:tracePt t="28222" x="3360738" y="3630613"/>
          <p14:tracePt t="28247" x="3360738" y="3635375"/>
          <p14:tracePt t="28258" x="3365500" y="3635375"/>
          <p14:tracePt t="28266" x="3365500" y="3638550"/>
          <p14:tracePt t="28276" x="3365500" y="3641725"/>
          <p14:tracePt t="28406" x="3360738" y="3641725"/>
          <p14:tracePt t="28467" x="3357563" y="3641725"/>
          <p14:tracePt t="28484" x="3357563" y="3638550"/>
          <p14:tracePt t="28496" x="3354388" y="3638550"/>
          <p14:tracePt t="28505" x="3349625" y="3635375"/>
          <p14:tracePt t="28512" x="3346450" y="3635375"/>
          <p14:tracePt t="28531" x="3343275" y="3635375"/>
          <p14:tracePt t="28569" x="3338513" y="3635375"/>
          <p14:tracePt t="28596" x="3335338" y="3635375"/>
          <p14:tracePt t="28603" x="3332163" y="3630613"/>
          <p14:tracePt t="28612" x="3324225" y="3627438"/>
          <p14:tracePt t="28622" x="3294063" y="3616325"/>
          <p14:tracePt t="28627" x="3282950" y="3608388"/>
          <p14:tracePt t="28634" x="3233738" y="3594100"/>
          <p14:tracePt t="28642" x="3208338" y="3582988"/>
          <p14:tracePt t="28652" x="3186113" y="3578225"/>
          <p14:tracePt t="28661" x="3098800" y="3556000"/>
          <p14:tracePt t="28666" x="3062288" y="3552825"/>
          <p14:tracePt t="28674" x="3035300" y="3552825"/>
          <p14:tracePt t="28682" x="2982913" y="3544888"/>
          <p14:tracePt t="28690" x="2968625" y="3544888"/>
          <p14:tracePt t="28698" x="2960688" y="3544888"/>
          <p14:tracePt t="28706" x="2952750" y="3544888"/>
          <p14:tracePt t="28714" x="2949575" y="3544888"/>
          <p14:tracePt t="28723" x="2941638" y="3544888"/>
          <p14:tracePt t="28732" x="2930525" y="3544888"/>
          <p14:tracePt t="28741" x="2913063" y="3544888"/>
          <p14:tracePt t="28746" x="2897188" y="3544888"/>
          <p14:tracePt t="28755" x="2886075" y="3544888"/>
          <p14:tracePt t="28762" x="2855913" y="3544888"/>
          <p14:tracePt t="28770" x="2819400" y="3544888"/>
          <p14:tracePt t="28781" x="2806700" y="3544888"/>
          <p14:tracePt t="28789" x="2784475" y="3544888"/>
          <p14:tracePt t="28794" x="2762250" y="3544888"/>
          <p14:tracePt t="28806" x="2751138" y="3544888"/>
          <p14:tracePt t="28818" x="2728913" y="3544888"/>
          <p14:tracePt t="28823" x="2714625" y="3544888"/>
          <p14:tracePt t="28827" x="2709863" y="3544888"/>
          <p14:tracePt t="28892" x="2714625" y="3544888"/>
          <p14:tracePt t="29084" x="2714625" y="3541713"/>
          <p14:tracePt t="29295" x="2717800" y="3541713"/>
          <p14:tracePt t="29338" x="2720975" y="3541713"/>
          <p14:tracePt t="29582" x="2720975" y="3536950"/>
          <p14:tracePt t="29598" x="2725738" y="3536950"/>
          <p14:tracePt t="29774" x="2728913" y="3536950"/>
          <p14:tracePt t="29790" x="2732088" y="3536950"/>
          <p14:tracePt t="30233" x="2736850" y="3536950"/>
          <p14:tracePt t="30241" x="2736850" y="3533775"/>
          <p14:tracePt t="30332" x="2740025" y="3533775"/>
          <p14:tracePt t="30338" x="2740025" y="3530600"/>
          <p14:tracePt t="30448" x="2743200" y="3530600"/>
          <p14:tracePt t="30581" x="2743200" y="3525838"/>
          <p14:tracePt t="30606" x="2747963" y="3525838"/>
          <p14:tracePt t="30832" x="2751138" y="3525838"/>
          <p14:tracePt t="30914" x="2751138" y="3522663"/>
          <p14:tracePt t="30967" x="2751138" y="3519488"/>
          <p14:tracePt t="31806" x="2754313" y="3519488"/>
          <p14:tracePt t="31827" x="2759075" y="3519488"/>
          <p14:tracePt t="32551" x="2759075" y="3514725"/>
          <p14:tracePt t="32558" x="2762250" y="3514725"/>
          <p14:tracePt t="32582" x="2767013" y="3514725"/>
          <p14:tracePt t="32590" x="2767013" y="3511550"/>
          <p14:tracePt t="32777" x="2770188" y="3511550"/>
          <p14:tracePt t="33528" x="2773363" y="3511550"/>
          <p14:tracePt t="33541" x="2778125" y="3511550"/>
          <p14:tracePt t="33550" x="2784475" y="3511550"/>
          <p14:tracePt t="33556" x="2795588" y="3511550"/>
          <p14:tracePt t="33564" x="2803525" y="3514725"/>
          <p14:tracePt t="33572" x="2806700" y="3514725"/>
          <p14:tracePt t="33580" x="2819400" y="3514725"/>
          <p14:tracePt t="33589" x="2825750" y="3519488"/>
          <p14:tracePt t="33596" x="2830513" y="3519488"/>
          <p14:tracePt t="33604" x="2833688" y="3519488"/>
          <p14:tracePt t="33612" x="2836863" y="3522663"/>
          <p14:tracePt t="33620" x="2836863" y="3525838"/>
          <p14:tracePt t="33629" x="2844800" y="3525838"/>
          <p14:tracePt t="33646" x="2847975" y="3530600"/>
          <p14:tracePt t="33656" x="2847975" y="3536950"/>
          <p14:tracePt t="33659" x="2852738" y="3541713"/>
          <p14:tracePt t="33668" x="2860675" y="3544888"/>
          <p14:tracePt t="33677" x="2867025" y="3552825"/>
          <p14:tracePt t="33684" x="2871788" y="3552825"/>
          <p14:tracePt t="33692" x="2878138" y="3560763"/>
          <p14:tracePt t="33700" x="2889250" y="3563938"/>
          <p14:tracePt t="33708" x="2897188" y="3571875"/>
          <p14:tracePt t="33716" x="2908300" y="3582988"/>
          <p14:tracePt t="33724" x="2913063" y="3589338"/>
          <p14:tracePt t="33732" x="2916238" y="3589338"/>
          <p14:tracePt t="33743" x="2919413" y="3594100"/>
          <p14:tracePt t="33752" x="2924175" y="3608388"/>
          <p14:tracePt t="33756" x="2927350" y="3613150"/>
          <p14:tracePt t="33766" x="2935288" y="3616325"/>
          <p14:tracePt t="33777" x="2949575" y="3630613"/>
          <p14:tracePt t="33781" x="2957513" y="3635375"/>
          <p14:tracePt t="33789" x="2987675" y="3652838"/>
          <p14:tracePt t="33798" x="3021013" y="3676650"/>
          <p14:tracePt t="33804" x="3046413" y="3694113"/>
          <p14:tracePt t="33814" x="3081338" y="3717925"/>
          <p14:tracePt t="33819" x="3098800" y="3724275"/>
          <p14:tracePt t="33830" x="3117850" y="3743325"/>
          <p14:tracePt t="33836" x="3133725" y="3759200"/>
          <p14:tracePt t="33846" x="3159125" y="3781425"/>
          <p14:tracePt t="33856" x="3170238" y="3792538"/>
          <p14:tracePt t="33863" x="3181350" y="3811588"/>
          <p14:tracePt t="33874" x="3200400" y="3825875"/>
          <p14:tracePt t="33879" x="3233738" y="3856038"/>
          <p14:tracePt t="33886" x="3249613" y="3863975"/>
          <p14:tracePt t="33894" x="3255963" y="3870325"/>
          <p14:tracePt t="33902" x="3260725" y="3881438"/>
          <p14:tracePt t="33910" x="3279775" y="3892550"/>
          <p14:tracePt t="33918" x="3302000" y="3897313"/>
          <p14:tracePt t="33926" x="3321050" y="3897313"/>
          <p14:tracePt t="33934" x="3335338" y="3897313"/>
          <p14:tracePt t="33942" x="3343275" y="3897313"/>
          <p14:tracePt t="34371" x="3368675" y="3897313"/>
          <p14:tracePt t="34384" x="3384550" y="3892550"/>
          <p14:tracePt t="34386" x="3409950" y="3886200"/>
          <p14:tracePt t="34394" x="3425825" y="3886200"/>
          <p14:tracePt t="34402" x="3443288" y="3886200"/>
          <p14:tracePt t="34410" x="3467100" y="3886200"/>
          <p14:tracePt t="34418" x="3495675" y="3886200"/>
          <p14:tracePt t="34425" x="3519488" y="3886200"/>
          <p14:tracePt t="34434" x="3544888" y="3881438"/>
          <p14:tracePt t="34442" x="3567113" y="3881438"/>
          <p14:tracePt t="34453" x="3597275" y="3881438"/>
          <p14:tracePt t="34460" x="3663950" y="3878263"/>
          <p14:tracePt t="34469" x="3716338" y="3863975"/>
          <p14:tracePt t="34476" x="3770313" y="3859213"/>
          <p14:tracePt t="34488" x="3825875" y="3840163"/>
          <p14:tracePt t="34490" x="3870325" y="3829050"/>
          <p14:tracePt t="34498" x="3927475" y="3822700"/>
          <p14:tracePt t="34506" x="3971925" y="3811588"/>
          <p14:tracePt t="34513" x="4008438" y="3811588"/>
          <p14:tracePt t="34522" x="4054475" y="3811588"/>
          <p14:tracePt t="34529" x="4098925" y="3811588"/>
          <p14:tracePt t="34538" x="4159250" y="3811588"/>
          <p14:tracePt t="34546" x="4211638" y="3814763"/>
          <p14:tracePt t="34554" x="4278313" y="3814763"/>
          <p14:tracePt t="34561" x="4352925" y="3817938"/>
          <p14:tracePt t="34570" x="4405313" y="3817938"/>
          <p14:tracePt t="34577" x="4473575" y="3817938"/>
          <p14:tracePt t="34585" x="4548188" y="3817938"/>
          <p14:tracePt t="34595" x="4608513" y="3817938"/>
          <p14:tracePt t="34602" x="4652963" y="3817938"/>
          <p14:tracePt t="34612" x="4697413" y="3817938"/>
          <p14:tracePt t="34621" x="4735513" y="3817938"/>
          <p14:tracePt t="34628" x="4779963" y="3817938"/>
          <p14:tracePt t="34636" x="4818063" y="3817938"/>
          <p14:tracePt t="34644" x="4862513" y="3817938"/>
          <p14:tracePt t="34652" x="4892675" y="3825875"/>
          <p14:tracePt t="34660" x="4933950" y="3825875"/>
          <p14:tracePt t="34668" x="4986338" y="3822700"/>
          <p14:tracePt t="34676" x="5016500" y="3822700"/>
          <p14:tracePt t="34684" x="5046663" y="3817938"/>
          <p14:tracePt t="34692" x="5099050" y="3811588"/>
          <p14:tracePt t="34700" x="5140325" y="3806825"/>
          <p14:tracePt t="34707" x="5168900" y="3798888"/>
          <p14:tracePt t="34721" x="5210175" y="3795713"/>
          <p14:tracePt t="34724" x="5248275" y="3787775"/>
          <p14:tracePt t="34732" x="5284788" y="3784600"/>
          <p14:tracePt t="34742" x="5330825" y="3776663"/>
          <p14:tracePt t="34754" x="5386388" y="3773488"/>
          <p14:tracePt t="34759" x="5446713" y="3765550"/>
          <p14:tracePt t="34768" x="5513388" y="3754438"/>
          <p14:tracePt t="34774" x="5581650" y="3743325"/>
          <p14:tracePt t="34779" x="5641975" y="3735388"/>
          <p14:tracePt t="34788" x="5667375" y="3732213"/>
          <p14:tracePt t="34796" x="5727700" y="3724275"/>
          <p14:tracePt t="34804" x="5786438" y="3713163"/>
          <p14:tracePt t="34811" x="5862638" y="3705225"/>
          <p14:tracePt t="34820" x="5899150" y="3702050"/>
          <p14:tracePt t="34827" x="5997575" y="3687763"/>
          <p14:tracePt t="34836" x="6113463" y="3671888"/>
          <p14:tracePt t="34844" x="6157913" y="3660775"/>
          <p14:tracePt t="34854" x="6284913" y="3646488"/>
          <p14:tracePt t="34861" x="6434138" y="3619500"/>
          <p14:tracePt t="34872" x="6486525" y="3608388"/>
          <p14:tracePt t="34880" x="6648450" y="3582988"/>
          <p14:tracePt t="34886" x="6704013" y="3571875"/>
          <p14:tracePt t="34901" x="6819900" y="3548063"/>
          <p14:tracePt t="34902" x="6861175" y="3544888"/>
          <p14:tracePt t="34912" x="6935788" y="3530600"/>
          <p14:tracePt t="34922" x="6959600" y="3525838"/>
          <p14:tracePt t="34925" x="6999288" y="3519488"/>
          <p14:tracePt t="34934" x="7007225" y="3514725"/>
          <p14:tracePt t="34942" x="7015163" y="3514725"/>
          <p14:tracePt t="34950" x="7018338" y="3514725"/>
          <p14:tracePt t="34958" x="7037388" y="3511550"/>
          <p14:tracePt t="34966" x="7048500" y="3511550"/>
          <p14:tracePt t="34974" x="7086600" y="3503613"/>
          <p14:tracePt t="34982" x="7108825" y="3495675"/>
          <p14:tracePt t="34990" x="7131050" y="3495675"/>
          <p14:tracePt t="34998" x="7164388" y="3484563"/>
          <p14:tracePt t="35006" x="7194550" y="3481388"/>
          <p14:tracePt t="35014" x="7227888" y="3478213"/>
          <p14:tracePt t="35022" x="7273925" y="3470275"/>
          <p14:tracePt t="35030" x="7302500" y="3467100"/>
          <p14:tracePt t="35038" x="7337425" y="3459163"/>
          <p14:tracePt t="35046" x="7348538" y="3455988"/>
          <p14:tracePt t="35054" x="7351713" y="3455988"/>
          <p14:tracePt t="35064" x="7354888" y="3451225"/>
          <p14:tracePt t="35277" x="7351713" y="3451225"/>
          <p14:tracePt t="35329" x="7348538" y="3451225"/>
          <p14:tracePt t="35646" x="7340600" y="3451225"/>
          <p14:tracePt t="35653" x="7337425" y="3451225"/>
          <p14:tracePt t="35661" x="7318375" y="3451225"/>
          <p14:tracePt t="35669" x="7280275" y="3451225"/>
          <p14:tracePt t="35676" x="7243763" y="3451225"/>
          <p14:tracePt t="35681" x="7197725" y="3451225"/>
          <p14:tracePt t="35692" x="7145338" y="3451225"/>
          <p14:tracePt t="35703" x="7078663" y="3451225"/>
          <p14:tracePt t="35710" x="6996113" y="3451225"/>
          <p14:tracePt t="35721" x="6880225" y="3455988"/>
          <p14:tracePt t="35725" x="6778625" y="3470275"/>
          <p14:tracePt t="35732" x="6667500" y="3484563"/>
          <p14:tracePt t="35740" x="6550025" y="3500438"/>
          <p14:tracePt t="35748" x="6400800" y="3533775"/>
          <p14:tracePt t="35756" x="6251575" y="3560763"/>
          <p14:tracePt t="35764" x="6072188" y="3600450"/>
          <p14:tracePt t="35772" x="5865813" y="3638550"/>
          <p14:tracePt t="35780" x="5764213" y="3652838"/>
          <p14:tracePt t="35788" x="5559425" y="3683000"/>
          <p14:tracePt t="35796" x="5457825" y="3698875"/>
          <p14:tracePt t="35804" x="5251450" y="3729038"/>
          <p14:tracePt t="35812" x="5176838" y="3740150"/>
          <p14:tracePt t="35820" x="5091113" y="3751263"/>
          <p14:tracePt t="35828" x="4964113" y="3759200"/>
          <p14:tracePt t="35836" x="4948238" y="3759200"/>
          <p14:tracePt t="36122" x="4941888" y="3759200"/>
          <p14:tracePt t="36125" x="4929188" y="3759200"/>
          <p14:tracePt t="36137" x="4918075" y="3759200"/>
          <p14:tracePt t="36143" x="4914900" y="3759200"/>
          <p14:tracePt t="36149" x="4911725" y="3759200"/>
          <p14:tracePt t="36158" x="4906963" y="3759200"/>
          <p14:tracePt t="36168" x="4903788" y="3759200"/>
          <p14:tracePt t="36174" x="4895850" y="3759200"/>
          <p14:tracePt t="36182" x="4884738" y="3759200"/>
          <p14:tracePt t="36190" x="4873625" y="3759200"/>
          <p14:tracePt t="36204" x="4854575" y="3759200"/>
          <p14:tracePt t="36211" x="4829175" y="3765550"/>
          <p14:tracePt t="36218" x="4795838" y="3773488"/>
          <p14:tracePt t="36227" x="4772025" y="3776663"/>
          <p14:tracePt t="36232" x="4746625" y="3781425"/>
          <p14:tracePt t="36240" x="4727575" y="3792538"/>
          <p14:tracePt t="36250" x="4713288" y="3795713"/>
          <p14:tracePt t="36259" x="4694238" y="3798888"/>
          <p14:tracePt t="36263" x="4675188" y="3798888"/>
          <p14:tracePt t="36272" x="4660900" y="3798888"/>
          <p14:tracePt t="36279" x="4638675" y="3798888"/>
          <p14:tracePt t="36288" x="4614863" y="3798888"/>
          <p14:tracePt t="36296" x="4570413" y="3798888"/>
          <p14:tracePt t="36306" x="4503738" y="3798888"/>
          <p14:tracePt t="36314" x="4443413" y="3798888"/>
          <p14:tracePt t="36323" x="4349750" y="3806825"/>
          <p14:tracePt t="36330" x="4275138" y="3814763"/>
          <p14:tracePt t="36335" x="4189413" y="3825875"/>
          <p14:tracePt t="36346" x="4073525" y="3840163"/>
          <p14:tracePt t="36357" x="3997325" y="3859213"/>
          <p14:tracePt t="36360" x="3930650" y="3875088"/>
          <p14:tracePt t="36372" x="3862388" y="3886200"/>
          <p14:tracePt t="36380" x="3817938" y="3892550"/>
          <p14:tracePt t="36383" x="3776663" y="3897313"/>
          <p14:tracePt t="36394" x="3740150" y="3903663"/>
          <p14:tracePt t="36407" x="3713163" y="3908425"/>
          <p14:tracePt t="36408" x="3698875" y="3908425"/>
          <p14:tracePt t="36416" x="3679825" y="3908425"/>
          <p14:tracePt t="36424" x="3676650" y="3908425"/>
          <p14:tracePt t="36434" x="3660775" y="3908425"/>
          <p14:tracePt t="36440" x="3657600" y="3911600"/>
          <p14:tracePt t="36450" x="3649663" y="3911600"/>
          <p14:tracePt t="36456" x="3641725" y="3911600"/>
          <p14:tracePt t="36468" x="3627438" y="3911600"/>
          <p14:tracePt t="36475" x="3600450" y="3916363"/>
          <p14:tracePt t="36484" x="3582988" y="3919538"/>
          <p14:tracePt t="36492" x="3559175" y="3922713"/>
          <p14:tracePt t="36500" x="3533775" y="3930650"/>
          <p14:tracePt t="36505" x="3511550" y="3933825"/>
          <p14:tracePt t="36516" x="3478213" y="3944938"/>
          <p14:tracePt t="36527" x="3443288" y="3956050"/>
          <p14:tracePt t="36532" x="3409950" y="3971925"/>
          <p14:tracePt t="36538" x="3379788" y="3990975"/>
          <p14:tracePt t="36546" x="3354388" y="4005263"/>
          <p14:tracePt t="36554" x="3338513" y="4013200"/>
          <p14:tracePt t="36562" x="3332163" y="4016375"/>
          <p14:tracePt t="36570" x="3327400" y="4021138"/>
          <p14:tracePt t="36586" x="3327400" y="4024313"/>
          <p14:tracePt t="36610" x="3324225" y="4024313"/>
          <p14:tracePt t="36628" x="3324225" y="4027488"/>
          <p14:tracePt t="36642" x="3324225" y="4032250"/>
          <p14:tracePt t="36706" x="3324225" y="4027488"/>
          <p14:tracePt t="36726" x="3324225" y="4024313"/>
          <p14:tracePt t="36748" x="3324225" y="4021138"/>
          <p14:tracePt t="36809" x="3324225" y="4016375"/>
          <p14:tracePt t="36879" x="3327400" y="4013200"/>
          <p14:tracePt t="36998" x="3327400" y="4010025"/>
          <p14:tracePt t="37007" x="3332163" y="4010025"/>
          <p14:tracePt t="37058" x="3335338" y="4010025"/>
          <p14:tracePt t="37104" x="3335338" y="4005263"/>
          <p14:tracePt t="37390" x="3338513" y="4005263"/>
          <p14:tracePt t="37399" x="3343275" y="4005263"/>
          <p14:tracePt t="37406" x="3343275" y="4002088"/>
          <p14:tracePt t="37422" x="3346450" y="3997325"/>
          <p14:tracePt t="37430" x="3349625" y="3997325"/>
          <p14:tracePt t="37445" x="3354388" y="3997325"/>
          <p14:tracePt t="37452" x="3354388" y="3994150"/>
          <p14:tracePt t="37460" x="3357563" y="3994150"/>
          <p14:tracePt t="37468" x="3360738" y="3994150"/>
          <p14:tracePt t="37496" x="3327400" y="3979863"/>
          <p14:tracePt t="37501" x="3290888" y="3968750"/>
          <p14:tracePt t="37512" x="3192463" y="3975100"/>
          <p14:tracePt t="37521" x="3136900" y="3975100"/>
          <p14:tracePt t="38059" x="3133725" y="3975100"/>
          <p14:tracePt t="38074" x="3128963" y="3975100"/>
          <p14:tracePt t="38090" x="3125788" y="3975100"/>
          <p14:tracePt t="38096" x="3122613" y="3975100"/>
          <p14:tracePt t="38106" x="3117850" y="3975100"/>
          <p14:tracePt t="38113" x="3109913" y="3971925"/>
          <p14:tracePt t="38129" x="3106738" y="3971925"/>
          <p14:tracePt t="38140" x="3103563" y="3971925"/>
          <p14:tracePt t="38146" x="3098800" y="3971925"/>
          <p14:tracePt t="38154" x="3092450" y="3971925"/>
          <p14:tracePt t="38162" x="3087688" y="3971925"/>
          <p14:tracePt t="38170" x="3081338" y="3979863"/>
          <p14:tracePt t="38178" x="3073400" y="3986213"/>
          <p14:tracePt t="38188" x="3065463" y="4005263"/>
          <p14:tracePt t="38194" x="3057525" y="4021138"/>
          <p14:tracePt t="38202" x="3046413" y="4027488"/>
          <p14:tracePt t="38210" x="3035300" y="4038600"/>
          <p14:tracePt t="38217" x="3013075" y="4065588"/>
          <p14:tracePt t="38226" x="3001963" y="4079875"/>
          <p14:tracePt t="38233" x="2979738" y="4106863"/>
          <p14:tracePt t="38244" x="2960688" y="4129088"/>
          <p14:tracePt t="38252" x="2930525" y="4148138"/>
          <p14:tracePt t="38264" x="2913063" y="4170363"/>
          <p14:tracePt t="38267" x="2889250" y="4189413"/>
          <p14:tracePt t="38274" x="2878138" y="4203700"/>
          <p14:tracePt t="38282" x="2855913" y="4230688"/>
          <p14:tracePt t="38290" x="2844800" y="4241800"/>
          <p14:tracePt t="38298" x="2830513" y="4259263"/>
          <p14:tracePt t="38308" x="2819400" y="4286250"/>
          <p14:tracePt t="38314" x="2800350" y="4308475"/>
          <p14:tracePt t="38324" x="2784475" y="4327525"/>
          <p14:tracePt t="38330" x="2773363" y="4346575"/>
          <p14:tracePt t="38340" x="2770188" y="4352925"/>
          <p14:tracePt t="38347" x="2762250" y="4365625"/>
          <p14:tracePt t="38359" x="2759075" y="4379913"/>
          <p14:tracePt t="38366" x="2751138" y="4391025"/>
          <p14:tracePt t="38374" x="2743200" y="4398963"/>
          <p14:tracePt t="38379" x="2732088" y="4405313"/>
          <p14:tracePt t="38388" x="2728913" y="4413250"/>
          <p14:tracePt t="38395" x="2717800" y="4429125"/>
          <p14:tracePt t="38406" x="2709863" y="4435475"/>
          <p14:tracePt t="38413" x="2701925" y="4446588"/>
          <p14:tracePt t="38420" x="2698750" y="4454525"/>
          <p14:tracePt t="38430" x="2690813" y="4457700"/>
          <p14:tracePt t="38438" x="2684463" y="4465638"/>
          <p14:tracePt t="38457" x="2684463" y="4470400"/>
          <p14:tracePt t="38621" x="2679700" y="4470400"/>
          <p14:tracePt t="38636" x="2668588" y="4473575"/>
          <p14:tracePt t="38641" x="2649538" y="4492625"/>
          <p14:tracePt t="38650" x="2616200" y="4510088"/>
          <p14:tracePt t="38660" x="2605088" y="4518025"/>
          <p14:tracePt t="38669" x="2574925" y="4545013"/>
          <p14:tracePt t="38678" x="2560638" y="4551363"/>
          <p14:tracePt t="38683" x="2541588" y="4567238"/>
          <p14:tracePt t="38690" x="2530475" y="4575175"/>
          <p14:tracePt t="38698" x="2527300" y="4578350"/>
          <p14:tracePt t="38874" x="2530475" y="4578350"/>
          <p14:tracePt t="38884" x="2530475" y="4575175"/>
          <p14:tracePt t="39390" x="2519363" y="4575175"/>
          <p14:tracePt t="39399" x="2505075" y="4575175"/>
          <p14:tracePt t="39404" x="2466975" y="4575175"/>
          <p14:tracePt t="39412" x="2451100" y="4575175"/>
          <p14:tracePt t="39420" x="2422525" y="4575175"/>
          <p14:tracePt t="39431" x="2406650" y="4575175"/>
          <p14:tracePt t="39438" x="2376488" y="4575175"/>
          <p14:tracePt t="39443" x="2339975" y="4581525"/>
          <p14:tracePt t="39456" x="2312988" y="4586288"/>
          <p14:tracePt t="39464" x="2276475" y="4592638"/>
          <p14:tracePt t="39467" x="2257425" y="4592638"/>
          <p14:tracePt t="39476" x="2246313" y="4597400"/>
          <p14:tracePt t="39483" x="2238375" y="4597400"/>
          <p14:tracePt t="39493" x="2235200" y="4597400"/>
          <p14:tracePt t="39800" x="2235200" y="4600575"/>
          <p14:tracePt t="39816" x="2238375" y="4600575"/>
          <p14:tracePt t="39956" x="2241550" y="4600575"/>
          <p14:tracePt t="39964" x="2246313" y="4600575"/>
          <p14:tracePt t="39972" x="2249488" y="4600575"/>
          <p14:tracePt t="39980" x="2260600" y="4611688"/>
          <p14:tracePt t="39992" x="2282825" y="4645025"/>
          <p14:tracePt t="39998" x="2298700" y="4679950"/>
          <p14:tracePt t="40008" x="2309813" y="4721225"/>
          <p14:tracePt t="40012" x="2328863" y="4760913"/>
          <p14:tracePt t="40019" x="2339975" y="4799013"/>
          <p14:tracePt t="40028" x="2351088" y="4840288"/>
          <p14:tracePt t="40036" x="2351088" y="4862513"/>
          <p14:tracePt t="40044" x="2351088" y="4878388"/>
          <p14:tracePt t="40051" x="2351088" y="4889500"/>
          <p14:tracePt t="40062" x="2351088" y="4895850"/>
          <p14:tracePt t="40544" x="2351088" y="4892675"/>
          <p14:tracePt t="40551" x="2354263" y="4892675"/>
          <p14:tracePt t="40568" x="2359025" y="4892675"/>
          <p14:tracePt t="40577" x="2359025" y="4889500"/>
          <p14:tracePt t="40597" x="2362200" y="4889500"/>
          <p14:tracePt t="40622" x="2362200" y="4884738"/>
          <p14:tracePt t="40670" x="2365375" y="4884738"/>
          <p14:tracePt t="40688" x="2365375" y="4881563"/>
          <p14:tracePt t="40696" x="2370138" y="4881563"/>
          <p14:tracePt t="40768" x="2370138" y="4878388"/>
          <p14:tracePt t="40885" x="2373313" y="4878388"/>
          <p14:tracePt t="41337" x="2373313" y="4873625"/>
          <p14:tracePt t="41364" x="2376488" y="4873625"/>
          <p14:tracePt t="41599" x="2376488" y="4870450"/>
          <p14:tracePt t="41608" x="2381250" y="4870450"/>
          <p14:tracePt t="41620" x="2381250" y="4867275"/>
          <p14:tracePt t="41630" x="2384425" y="4867275"/>
          <p14:tracePt t="41646" x="2384425" y="4862513"/>
          <p14:tracePt t="41655" x="2387600" y="4862513"/>
          <p14:tracePt t="41704" x="2387600" y="4859338"/>
          <p14:tracePt t="42547" x="2392363" y="4859338"/>
          <p14:tracePt t="42562" x="2395538" y="4859338"/>
          <p14:tracePt t="42567" x="2395538" y="4854575"/>
          <p14:tracePt t="42586" x="2398713" y="4854575"/>
          <p14:tracePt t="42615" x="2403475" y="4854575"/>
          <p14:tracePt t="42621" x="2403475" y="4851400"/>
          <p14:tracePt t="42646" x="2406650" y="4851400"/>
          <p14:tracePt t="42678" x="2406650" y="4848225"/>
          <p14:tracePt t="42722" x="2411413" y="4848225"/>
          <p14:tracePt t="42730" x="2411413" y="4843463"/>
          <p14:tracePt t="42756" x="2414588" y="4843463"/>
          <p14:tracePt t="42762" x="2414588" y="4840288"/>
          <p14:tracePt t="42977" x="2417763" y="4837113"/>
          <p14:tracePt t="43002" x="2417763" y="4832350"/>
          <p14:tracePt t="43013" x="2422525" y="4832350"/>
          <p14:tracePt t="43121" x="2422525" y="4840288"/>
          <p14:tracePt t="43133" x="2422525" y="4843463"/>
          <p14:tracePt t="43137" x="2422525" y="4848225"/>
          <p14:tracePt t="43143" x="2422525" y="4854575"/>
          <p14:tracePt t="43152" x="2422525" y="4859338"/>
          <p14:tracePt t="43160" x="2422525" y="4867275"/>
          <p14:tracePt t="43170" x="2422525" y="4870450"/>
          <p14:tracePt t="43187" x="2406650" y="4892675"/>
          <p14:tracePt t="44172" x="2403475" y="4892675"/>
          <p14:tracePt t="44184" x="2398713" y="4892675"/>
          <p14:tracePt t="44200" x="2398713" y="4895850"/>
          <p14:tracePt t="44208" x="2398713" y="4903788"/>
          <p14:tracePt t="44216" x="2403475" y="4906963"/>
          <p14:tracePt t="44232" x="2406650" y="4914900"/>
          <p14:tracePt t="44240" x="2411413" y="4919663"/>
          <p14:tracePt t="44248" x="2411413" y="4922838"/>
          <p14:tracePt t="44256" x="2414588" y="4926013"/>
          <p14:tracePt t="44328" x="2417763" y="4930775"/>
          <p14:tracePt t="44336" x="2422525" y="4930775"/>
          <p14:tracePt t="44344" x="2422525" y="4933950"/>
          <p14:tracePt t="44359" x="2425700" y="4933950"/>
          <p14:tracePt t="44368" x="2428875" y="4933950"/>
          <p14:tracePt t="44386" x="2433638" y="4937125"/>
          <p14:tracePt t="44394" x="2436813" y="4945063"/>
          <p14:tracePt t="44402" x="2439988" y="4953000"/>
          <p14:tracePt t="44412" x="2439988" y="4959350"/>
          <p14:tracePt t="44419" x="2444750" y="4964113"/>
          <p14:tracePt t="44425" x="2444750" y="4967288"/>
          <p14:tracePt t="44433" x="2444750" y="4972050"/>
          <p14:tracePt t="44490" x="2444750" y="4975225"/>
          <p14:tracePt t="44499" x="2444750" y="4986338"/>
          <p14:tracePt t="44506" x="2447925" y="4994275"/>
          <p14:tracePt t="44514" x="2459038" y="5005388"/>
          <p14:tracePt t="44522" x="2466975" y="5019675"/>
          <p14:tracePt t="44531" x="2466975" y="5030788"/>
          <p14:tracePt t="44538" x="2466975" y="5041900"/>
          <p14:tracePt t="44547" x="2466975" y="5053013"/>
          <p14:tracePt t="44554" x="2478088" y="5072063"/>
          <p14:tracePt t="44563" x="2481263" y="5083175"/>
          <p14:tracePt t="44572" x="2489200" y="5099050"/>
          <p14:tracePt t="44580" x="2492375" y="5105400"/>
          <p14:tracePt t="44589" x="2492375" y="5113338"/>
          <p14:tracePt t="44603" x="2492375" y="5121275"/>
          <p14:tracePt t="44614" x="2492375" y="5129213"/>
          <p14:tracePt t="44618" x="2492375" y="5132388"/>
          <p14:tracePt t="44627" x="2492375" y="5140325"/>
          <p14:tracePt t="44634" x="2497138" y="5143500"/>
          <p14:tracePt t="44673" x="2500313" y="5143500"/>
          <p14:tracePt t="44788" x="2500313" y="5146675"/>
          <p14:tracePt t="44863" x="2500313" y="5151438"/>
          <p14:tracePt t="44873" x="2500313" y="5154613"/>
          <p14:tracePt t="44875" x="2500313" y="5162550"/>
          <p14:tracePt t="44889" x="2505075" y="5173663"/>
          <p14:tracePt t="44893" x="2511425" y="5176838"/>
          <p14:tracePt t="44900" x="2522538" y="5195888"/>
          <p14:tracePt t="44908" x="2530475" y="5214938"/>
          <p14:tracePt t="44916" x="2533650" y="5222875"/>
          <p14:tracePt t="44924" x="2544763" y="5240338"/>
          <p14:tracePt t="44934" x="2544763" y="5248275"/>
          <p14:tracePt t="44941" x="2549525" y="5259388"/>
          <p14:tracePt t="44950" x="2552700" y="5267325"/>
          <p14:tracePt t="44957" x="2552700" y="5275263"/>
          <p14:tracePt t="44964" x="2557463" y="5278438"/>
          <p14:tracePt t="44974" x="2557463" y="5281613"/>
          <p14:tracePt t="44980" x="2557463" y="5286375"/>
          <p14:tracePt t="45062" x="2560638" y="5286375"/>
          <p14:tracePt t="45102" x="2560638" y="5281613"/>
          <p14:tracePt t="45169" x="2560638" y="5278438"/>
          <p14:tracePt t="45208" x="2563813" y="5278438"/>
          <p14:tracePt t="45240" x="2563813" y="5275263"/>
          <p14:tracePt t="45306" x="2563813" y="5270500"/>
          <p14:tracePt t="45628" x="2568575" y="5270500"/>
          <p14:tracePt t="45685" x="2571750" y="5270500"/>
          <p14:tracePt t="45807" x="2574925" y="5270500"/>
          <p14:tracePt t="45844" x="2579688" y="5270500"/>
          <p14:tracePt t="45885" x="2582863" y="5270500"/>
          <p14:tracePt t="45901" x="2586038" y="5270500"/>
          <p14:tracePt t="45909" x="2590800" y="5270500"/>
          <p14:tracePt t="45915" x="2593975" y="5270500"/>
          <p14:tracePt t="45950" x="2597150" y="5270500"/>
          <p14:tracePt t="45957" x="2601913" y="5270500"/>
          <p14:tracePt t="45983" x="2605088" y="5270500"/>
          <p14:tracePt t="45990" x="2609850" y="5270500"/>
          <p14:tracePt t="45999" x="2613025" y="5270500"/>
          <p14:tracePt t="46006" x="2616200" y="5270500"/>
          <p14:tracePt t="46024" x="2620963" y="5270500"/>
          <p14:tracePt t="46040" x="2624138" y="5270500"/>
          <p14:tracePt t="46054" x="2627313" y="5270500"/>
          <p14:tracePt t="46062" x="2632075" y="5270500"/>
          <p14:tracePt t="46072" x="2635250" y="5270500"/>
          <p14:tracePt t="46079" x="2649538" y="5270500"/>
          <p14:tracePt t="46088" x="2654300" y="5270500"/>
          <p14:tracePt t="46099" x="2662238" y="5275263"/>
          <p14:tracePt t="46101" x="2676525" y="5275263"/>
          <p14:tracePt t="46110" x="2695575" y="5275263"/>
          <p14:tracePt t="46122" x="2706688" y="5267325"/>
          <p14:tracePt t="46127" x="2717800" y="5262563"/>
          <p14:tracePt t="46136" x="2717800" y="5259388"/>
          <p14:tracePt t="46146" x="2740025" y="5259388"/>
          <p14:tracePt t="46749" x="2740025" y="5256213"/>
          <p14:tracePt t="46757" x="2740025" y="5251450"/>
          <p14:tracePt t="46762" x="2740025" y="5248275"/>
          <p14:tracePt t="46770" x="2743200" y="5248275"/>
          <p14:tracePt t="46778" x="2747963" y="5245100"/>
          <p14:tracePt t="46802" x="2747963" y="5240338"/>
          <p14:tracePt t="46811" x="2747963" y="5237163"/>
          <p14:tracePt t="46821" x="2743200" y="5237163"/>
          <p14:tracePt t="46828" x="2743200" y="5233988"/>
          <p14:tracePt t="46839" x="2743200" y="5229225"/>
          <p14:tracePt t="46850" x="2743200" y="5222875"/>
          <p14:tracePt t="46853" x="2743200" y="5214938"/>
          <p14:tracePt t="46868" x="2740025" y="5207000"/>
          <p14:tracePt t="46877" x="2740025" y="5199063"/>
          <p14:tracePt t="46886" x="2740025" y="5192713"/>
          <p14:tracePt t="46894" x="2740025" y="5181600"/>
          <p14:tracePt t="46916" x="2740025" y="5162550"/>
          <p14:tracePt t="46924" x="2740025" y="5154613"/>
          <p14:tracePt t="46932" x="2740025" y="5151438"/>
          <p14:tracePt t="46940" x="2740025" y="5143500"/>
          <p14:tracePt t="46967" x="2740025" y="5140325"/>
          <p14:tracePt t="46980" x="2740025" y="5135563"/>
          <p14:tracePt t="46996" x="2740025" y="5132388"/>
          <p14:tracePt t="47796" x="2740025" y="5129213"/>
          <p14:tracePt t="49266" x="2740025" y="5124450"/>
          <p14:tracePt t="50258" x="2743200" y="5129213"/>
          <p14:tracePt t="50268" x="2743200" y="5132388"/>
          <p14:tracePt t="50275" x="2747963" y="5135563"/>
          <p14:tracePt t="50286" x="2754313" y="5143500"/>
          <p14:tracePt t="50288" x="2767013" y="5146675"/>
          <p14:tracePt t="50300" x="2784475" y="5154613"/>
          <p14:tracePt t="50312" x="2792413" y="5162550"/>
          <p14:tracePt t="50314" x="2795588" y="5176838"/>
          <p14:tracePt t="50322" x="2800350" y="5187950"/>
          <p14:tracePt t="50330" x="2751138" y="5192713"/>
          <p14:tracePt t="50340" x="2743200" y="5192713"/>
          <p14:tracePt t="51073" x="2740025" y="5192713"/>
          <p14:tracePt t="51137" x="2740025" y="5203825"/>
          <p14:tracePt t="51146" x="2740025" y="5207000"/>
          <p14:tracePt t="51154" x="2740025" y="5210175"/>
          <p14:tracePt t="51163" x="2740025" y="5218113"/>
          <p14:tracePt t="51167" x="2740025" y="5222875"/>
          <p14:tracePt t="51176" x="2740025" y="5226050"/>
          <p14:tracePt t="51194" x="2740025" y="5233988"/>
          <p14:tracePt t="51204" x="2740025" y="5237163"/>
          <p14:tracePt t="51210" x="2740025" y="5245100"/>
          <p14:tracePt t="51216" x="2740025" y="5251450"/>
          <p14:tracePt t="51224" x="2732088" y="5259388"/>
          <p14:tracePt t="51231" x="2732088" y="5262563"/>
          <p14:tracePt t="51242" x="2720975" y="5267325"/>
          <p14:tracePt t="51249" x="2720975" y="5270500"/>
          <p14:tracePt t="51258" x="2720975" y="5281613"/>
          <p14:tracePt t="51266" x="2720975" y="5286375"/>
          <p14:tracePt t="51272" x="2720975" y="5300663"/>
          <p14:tracePt t="51280" x="2720975" y="5311775"/>
          <p14:tracePt t="51288" x="2725738" y="5327650"/>
          <p14:tracePt t="51296" x="2732088" y="5345113"/>
          <p14:tracePt t="51304" x="2736850" y="5372100"/>
          <p14:tracePt t="51314" x="2740025" y="5375275"/>
          <p14:tracePt t="51319" x="2743200" y="5386388"/>
          <p14:tracePt t="51330" x="2743200" y="5402263"/>
          <p14:tracePt t="51336" x="2743200" y="5413375"/>
          <p14:tracePt t="51347" x="2747963" y="5416550"/>
          <p14:tracePt t="51359" x="2747963" y="5424488"/>
          <p14:tracePt t="51361" x="2747963" y="5432425"/>
          <p14:tracePt t="51370" x="2747963" y="5435600"/>
          <p14:tracePt t="51381" x="2747963" y="5438775"/>
          <p14:tracePt t="51385" x="2747963" y="5446713"/>
          <p14:tracePt t="51401" x="2747963" y="5449888"/>
          <p14:tracePt t="51410" x="2747963" y="5454650"/>
          <p14:tracePt t="51418" x="2747963" y="5461000"/>
          <p14:tracePt t="51426" x="2747963" y="5465763"/>
          <p14:tracePt t="51433" x="2747963" y="5473700"/>
          <p14:tracePt t="51451" x="2751138" y="5473700"/>
          <p14:tracePt t="51489" x="2754313" y="5473700"/>
          <p14:tracePt t="51550" x="2759075" y="5468938"/>
          <p14:tracePt t="51600" x="2759075" y="5465763"/>
          <p14:tracePt t="51628" x="2759075" y="5461000"/>
          <p14:tracePt t="51690" x="2759075" y="5457825"/>
          <p14:tracePt t="51964" x="2762250" y="5454650"/>
          <p14:tracePt t="52631" x="2767013" y="5454650"/>
          <p14:tracePt t="52700" x="2770188" y="5449888"/>
          <p14:tracePt t="52732" x="2770188" y="5446713"/>
          <p14:tracePt t="52741" x="2773363" y="5446713"/>
          <p14:tracePt t="53297" x="2778125" y="5446713"/>
          <p14:tracePt t="53299" x="2778125" y="5443538"/>
          <p14:tracePt t="53535" x="2781300" y="5443538"/>
          <p14:tracePt t="53563" x="2781300" y="5438775"/>
          <p14:tracePt t="53900" x="2781300" y="5435600"/>
          <p14:tracePt t="53909" x="2784475" y="5435600"/>
          <p14:tracePt t="53915" x="2784475" y="5432425"/>
          <p14:tracePt t="53925" x="2789238" y="5432425"/>
          <p14:tracePt t="54908" x="2792413" y="5432425"/>
          <p14:tracePt t="56023" x="2795588" y="5432425"/>
          <p14:tracePt t="56033" x="2795588" y="5427663"/>
          <p14:tracePt t="56048" x="2800350" y="5427663"/>
          <p14:tracePt t="56171" x="2800350" y="5424488"/>
          <p14:tracePt t="57062" x="2803525" y="5424488"/>
          <p14:tracePt t="57109" x="2803525" y="5419725"/>
          <p14:tracePt t="57115" x="2806700" y="5419725"/>
          <p14:tracePt t="57124" x="2806700" y="5416550"/>
          <p14:tracePt t="57132" x="2811463" y="5416550"/>
          <p14:tracePt t="57403" x="2811463" y="5413375"/>
          <p14:tracePt t="57417" x="2814638" y="5413375"/>
          <p14:tracePt t="57635" x="2819400" y="5413375"/>
          <p14:tracePt t="57659" x="2819400" y="5408613"/>
          <p14:tracePt t="57785" x="2822575" y="5408613"/>
          <p14:tracePt t="57794" x="2822575" y="5405438"/>
          <p14:tracePt t="57829" x="2822575" y="5402263"/>
          <p14:tracePt t="57960" x="2825750" y="5402263"/>
          <p14:tracePt t="57966" x="2825750" y="5397500"/>
          <p14:tracePt t="57982" x="2830513" y="5397500"/>
          <p14:tracePt t="57989" x="2830513" y="5394325"/>
          <p14:tracePt t="58628" x="2833688" y="5394325"/>
          <p14:tracePt t="58643" x="2836863" y="5394325"/>
          <p14:tracePt t="58652" x="2841625" y="5394325"/>
          <p14:tracePt t="58659" x="2847975" y="5394325"/>
          <p14:tracePt t="58668" x="2852738" y="5394325"/>
          <p14:tracePt t="58676" x="2855913" y="5394325"/>
          <p14:tracePt t="58685" x="2863850" y="5394325"/>
          <p14:tracePt t="58696" x="2867025" y="5394325"/>
          <p14:tracePt t="58713" x="2867025" y="5397500"/>
          <p14:tracePt t="58718" x="2871788" y="5402263"/>
          <p14:tracePt t="58723" x="2882900" y="5405438"/>
          <p14:tracePt t="58734" x="2905125" y="5405438"/>
          <p14:tracePt t="58744" x="2941638" y="5405438"/>
          <p14:tracePt t="58750" x="2994025" y="5402263"/>
          <p14:tracePt t="58755" x="3054350" y="5397500"/>
          <p14:tracePt t="58764" x="3076575" y="5397500"/>
          <p14:tracePt t="58774" x="3106738" y="5397500"/>
          <p14:tracePt t="58782" x="3125788" y="5397500"/>
          <p14:tracePt t="58790" x="3151188" y="5419725"/>
          <p14:tracePt t="58798" x="3155950" y="5419725"/>
          <p14:tracePt t="59251" x="3159125" y="5419725"/>
          <p14:tracePt t="59259" x="3159125" y="5424488"/>
          <p14:tracePt t="59264" x="3163888" y="5427663"/>
          <p14:tracePt t="59272" x="3167063" y="5435600"/>
          <p14:tracePt t="59280" x="3170238" y="5438775"/>
          <p14:tracePt t="59287" x="3175000" y="5446713"/>
          <p14:tracePt t="59296" x="3175000" y="5449888"/>
          <p14:tracePt t="59306" x="3178175" y="5449888"/>
          <p14:tracePt t="59315" x="3178175" y="5454650"/>
          <p14:tracePt t="59346" x="3175000" y="5454650"/>
          <p14:tracePt t="59354" x="3167063" y="5454650"/>
          <p14:tracePt t="59363" x="3163888" y="5454650"/>
          <p14:tracePt t="59372" x="3151188" y="5457825"/>
          <p14:tracePt t="59380" x="3144838" y="5461000"/>
          <p14:tracePt t="59387" x="3136900" y="5476875"/>
          <p14:tracePt t="59396" x="3128963" y="5484813"/>
          <p14:tracePt t="59401" x="3114675" y="5502275"/>
          <p14:tracePt t="59411" x="3103563" y="5510213"/>
          <p14:tracePt t="59418" x="3098800" y="5513388"/>
          <p14:tracePt t="59430" x="3092450" y="5513388"/>
          <p14:tracePt t="59446" x="3092450" y="5510213"/>
          <p14:tracePt t="59452" x="3092450" y="5507038"/>
          <p14:tracePt t="59478" x="3092450" y="5502275"/>
          <p14:tracePt t="59516" x="3092450" y="5499100"/>
          <p14:tracePt t="59531" x="3087688" y="5499100"/>
          <p14:tracePt t="59546" x="3087688" y="5495925"/>
          <p14:tracePt t="59644" x="3092450" y="5491163"/>
          <p14:tracePt t="60017" x="3092450" y="5487988"/>
          <p14:tracePt t="60079" x="3095625" y="5487988"/>
          <p14:tracePt t="60201" x="3098800" y="5487988"/>
          <p14:tracePt t="60262" x="3103563" y="5487988"/>
          <p14:tracePt t="60340" x="3106738" y="5487988"/>
          <p14:tracePt t="60549" x="3109913" y="5487988"/>
          <p14:tracePt t="61356" x="3114675" y="5487988"/>
          <p14:tracePt t="61545" x="3117850" y="5487988"/>
          <p14:tracePt t="61560" x="3117850" y="5484813"/>
          <p14:tracePt t="61706" x="3122613" y="5484813"/>
          <p14:tracePt t="62488" x="3122613" y="5487988"/>
          <p14:tracePt t="62495" x="3133725" y="5499100"/>
          <p14:tracePt t="62504" x="3170238" y="5548313"/>
          <p14:tracePt t="62514" x="3219450" y="5584825"/>
          <p14:tracePt t="62524" x="3260725" y="5618163"/>
          <p14:tracePt t="62530" x="3286125" y="5648325"/>
          <p14:tracePt t="62541" x="3321050" y="5670550"/>
          <p14:tracePt t="62548" x="3349625" y="5694363"/>
          <p14:tracePt t="62556" x="3376613" y="5711825"/>
          <p14:tracePt t="62564" x="3384550" y="5719763"/>
          <p14:tracePt t="62572" x="3387725" y="5730875"/>
          <p14:tracePt t="62586" x="3387725" y="5741988"/>
          <p14:tracePt t="62594" x="3390900" y="5757863"/>
          <p14:tracePt t="62602" x="3395663" y="5764213"/>
          <p14:tracePt t="62609" x="3409950" y="5772150"/>
          <p14:tracePt t="62618" x="3425825" y="5780088"/>
          <p14:tracePt t="62628" x="3459163" y="5788025"/>
          <p14:tracePt t="62639" x="3481388" y="5791200"/>
          <p14:tracePt t="62642" x="3500438" y="5799138"/>
          <p14:tracePt t="62650" x="3503613" y="5813425"/>
          <p14:tracePt t="62658" x="3519488" y="5821363"/>
          <p14:tracePt t="63178" x="3519488" y="5824538"/>
          <p14:tracePt t="63185" x="3519488" y="5829300"/>
          <p14:tracePt t="63192" x="3519488" y="5832475"/>
          <p14:tracePt t="63201" x="3519488" y="5835650"/>
          <p14:tracePt t="63205" x="3519488" y="5843588"/>
          <p14:tracePt t="63215" x="3530600" y="5846763"/>
          <p14:tracePt t="63224" x="3530600" y="5851525"/>
          <p14:tracePt t="63229" x="3530600" y="5854700"/>
          <p14:tracePt t="63250" x="3530600" y="5862638"/>
          <p14:tracePt t="63255" x="3536950" y="5865813"/>
          <p14:tracePt t="63262" x="3541713" y="5868988"/>
          <p14:tracePt t="63286" x="3544888" y="5868988"/>
          <p14:tracePt t="63304" x="3548063" y="5868988"/>
          <p14:tracePt t="63320" x="3548063" y="5865813"/>
          <p14:tracePt t="63336" x="3548063" y="5862638"/>
          <p14:tracePt t="63353" x="3548063" y="5857875"/>
          <p14:tracePt t="63361" x="3552825" y="5857875"/>
          <p14:tracePt t="63369" x="3552825" y="5854700"/>
          <p14:tracePt t="63401" x="3556000" y="5854700"/>
          <p14:tracePt t="63409" x="3556000" y="5851525"/>
          <p14:tracePt t="63497" x="3571875" y="5835650"/>
          <p14:tracePt t="63541" x="3571875" y="5840413"/>
          <p14:tracePt t="63547" x="3571875" y="5843588"/>
          <p14:tracePt t="63553" x="3571875" y="5846763"/>
          <p14:tracePt t="63562" x="3571875" y="5854700"/>
          <p14:tracePt t="63570" x="3571875" y="5857875"/>
          <p14:tracePt t="63575" x="3567113" y="5868988"/>
          <p14:tracePt t="63586" x="3567113" y="5873750"/>
          <p14:tracePt t="63592" x="3567113" y="5888038"/>
          <p14:tracePt t="63602" x="3567113" y="5899150"/>
          <p14:tracePt t="63608" x="3567113" y="5910263"/>
          <p14:tracePt t="63618" x="3567113" y="5929313"/>
          <p14:tracePt t="63625" x="3567113" y="5951538"/>
          <p14:tracePt t="63634" x="3567113" y="5956300"/>
          <p14:tracePt t="63641" x="3567113" y="5970588"/>
          <p14:tracePt t="63650" x="3567113" y="5978525"/>
          <p14:tracePt t="63784" x="3567113" y="5973763"/>
          <p14:tracePt t="64000" x="3567113" y="5970588"/>
          <p14:tracePt t="64499" x="3571875" y="5970588"/>
          <p14:tracePt t="64507" x="3575050" y="5970588"/>
          <p14:tracePt t="64514" x="3586163" y="5970588"/>
          <p14:tracePt t="64525" x="3589338" y="5973763"/>
          <p14:tracePt t="64527" x="3605213" y="5978525"/>
          <p14:tracePt t="64538" x="3635375" y="5978525"/>
          <p14:tracePt t="64547" x="3638550" y="5978525"/>
          <p14:tracePt t="64553" x="3646488" y="5978525"/>
          <p14:tracePt t="64560" x="3646488" y="5986463"/>
          <p14:tracePt t="64569" x="3649663" y="5986463"/>
          <p14:tracePt t="65351" x="3649663" y="5981700"/>
          <p14:tracePt t="65357" x="3649663" y="5978525"/>
          <p14:tracePt t="65366" x="3646488" y="5973763"/>
          <p14:tracePt t="65374" x="3646488" y="5970588"/>
          <p14:tracePt t="65392" x="3641725" y="5962650"/>
          <p14:tracePt t="65402" x="3641725" y="5959475"/>
          <p14:tracePt t="65408" x="3641725" y="5951538"/>
          <p14:tracePt t="65414" x="3641725" y="5948363"/>
          <p14:tracePt t="65422" x="3646488" y="5945188"/>
          <p14:tracePt t="65429" x="3646488" y="5929313"/>
          <p14:tracePt t="65440" x="3649663" y="5921375"/>
          <p14:tracePt t="65445" x="3652838" y="5910263"/>
          <p14:tracePt t="65456" x="3652838" y="5907088"/>
          <p14:tracePt t="65464" x="3652838" y="5899150"/>
          <p14:tracePt t="65476" x="3652838" y="5895975"/>
          <p14:tracePt t="65498" x="3657600" y="5895975"/>
          <p14:tracePt t="65523" x="3657600" y="5892800"/>
          <p14:tracePt t="65544" x="3660775" y="5892800"/>
          <p14:tracePt t="65552" x="3660775" y="5888038"/>
          <p14:tracePt t="65576" x="3660775" y="5884863"/>
          <p14:tracePt t="65644" x="3660775" y="5881688"/>
          <p14:tracePt t="65847" x="3663950" y="5881688"/>
          <p14:tracePt t="66031" x="3668713" y="5881688"/>
          <p14:tracePt t="66042" x="3671888" y="5881688"/>
          <p14:tracePt t="66047" x="3676650" y="5881688"/>
          <p14:tracePt t="66061" x="3679825" y="5881688"/>
          <p14:tracePt t="66288" x="3679825" y="5876925"/>
          <p14:tracePt t="68382" x="3668713" y="5868988"/>
          <p14:tracePt t="68387" x="3657600" y="5862638"/>
          <p14:tracePt t="68398" x="3600450" y="5824538"/>
          <p14:tracePt t="68403" x="3473450" y="5761038"/>
          <p14:tracePt t="68413" x="3263900" y="5645150"/>
          <p14:tracePt t="68423" x="3057525" y="5532438"/>
          <p14:tracePt t="68430" x="2759075" y="5372100"/>
          <p14:tracePt t="68438" x="2500313" y="5192713"/>
          <p14:tracePt t="68446" x="2163763" y="4953000"/>
          <p14:tracePt t="68456" x="1912938" y="4724400"/>
          <p14:tracePt t="68464" x="1595438" y="4352925"/>
          <p14:tracePt t="68476" x="1223963" y="3881438"/>
          <p14:tracePt t="68479" x="906463" y="3425825"/>
          <p14:tracePt t="68490" x="733425" y="3111500"/>
          <p14:tracePt t="68493" x="501650" y="2560638"/>
          <p14:tracePt t="68502" x="355600" y="2133600"/>
          <p14:tracePt t="68510" x="220663" y="1706563"/>
          <p14:tracePt t="68522" x="49213" y="1235075"/>
        </p14:tracePtLst>
      </p14:laserTraceLst>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30DDA705-A04F-AF2D-7A1C-3A8EFF2B68BC}"/>
              </a:ext>
            </a:extLst>
          </p:cNvPr>
          <p:cNvSpPr>
            <a:spLocks noGrp="1"/>
          </p:cNvSpPr>
          <p:nvPr>
            <p:ph type="sldNum" sz="quarter" idx="12"/>
          </p:nvPr>
        </p:nvSpPr>
        <p:spPr/>
        <p:txBody>
          <a:bodyPr/>
          <a:lstStyle/>
          <a:p>
            <a:fld id="{8B3E1A3D-8A7F-4133-9A2B-6701D8024CA5}" type="slidenum">
              <a:rPr kumimoji="1" lang="ja-JP" altLang="en-US" smtClean="0"/>
              <a:t>12</a:t>
            </a:fld>
            <a:endParaRPr kumimoji="1" lang="ja-JP" altLang="en-US"/>
          </a:p>
        </p:txBody>
      </p:sp>
      <p:graphicFrame>
        <p:nvGraphicFramePr>
          <p:cNvPr id="3" name="グラフ 2">
            <a:extLst>
              <a:ext uri="{FF2B5EF4-FFF2-40B4-BE49-F238E27FC236}">
                <a16:creationId xmlns:a16="http://schemas.microsoft.com/office/drawing/2014/main" id="{3DC4B764-5C5F-9A59-A05D-57F12259A825}"/>
              </a:ext>
            </a:extLst>
          </p:cNvPr>
          <p:cNvGraphicFramePr>
            <a:graphicFrameLocks/>
          </p:cNvGraphicFramePr>
          <p:nvPr>
            <p:extLst>
              <p:ext uri="{D42A27DB-BD31-4B8C-83A1-F6EECF244321}">
                <p14:modId xmlns:p14="http://schemas.microsoft.com/office/powerpoint/2010/main" val="2470336351"/>
              </p:ext>
            </p:extLst>
          </p:nvPr>
        </p:nvGraphicFramePr>
        <p:xfrm>
          <a:off x="393138" y="136525"/>
          <a:ext cx="11178474" cy="62865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944570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5213E6-EBB8-B651-7F21-31595D62BDCB}"/>
            </a:ext>
          </a:extLst>
        </p:cNvPr>
        <p:cNvGrpSpPr/>
        <p:nvPr/>
      </p:nvGrpSpPr>
      <p:grpSpPr>
        <a:xfrm>
          <a:off x="0" y="0"/>
          <a:ext cx="0" cy="0"/>
          <a:chOff x="0" y="0"/>
          <a:chExt cx="0" cy="0"/>
        </a:xfrm>
      </p:grpSpPr>
      <p:sp>
        <p:nvSpPr>
          <p:cNvPr id="4" name="タイトル 3">
            <a:extLst>
              <a:ext uri="{FF2B5EF4-FFF2-40B4-BE49-F238E27FC236}">
                <a16:creationId xmlns:a16="http://schemas.microsoft.com/office/drawing/2014/main" id="{920799C7-28AB-0931-676E-64329648C9F4}"/>
              </a:ext>
            </a:extLst>
          </p:cNvPr>
          <p:cNvSpPr>
            <a:spLocks noGrp="1"/>
          </p:cNvSpPr>
          <p:nvPr>
            <p:ph type="title"/>
          </p:nvPr>
        </p:nvSpPr>
        <p:spPr/>
        <p:txBody>
          <a:bodyPr/>
          <a:lstStyle/>
          <a:p>
            <a:r>
              <a:rPr lang="en-US" altLang="ja-JP" dirty="0"/>
              <a:t>Recent trends in internal migration</a:t>
            </a:r>
            <a:endParaRPr lang="ja-JP" altLang="en-US" dirty="0"/>
          </a:p>
        </p:txBody>
      </p:sp>
      <p:sp>
        <p:nvSpPr>
          <p:cNvPr id="5" name="コンテンツ プレースホルダー 4">
            <a:extLst>
              <a:ext uri="{FF2B5EF4-FFF2-40B4-BE49-F238E27FC236}">
                <a16:creationId xmlns:a16="http://schemas.microsoft.com/office/drawing/2014/main" id="{991E9312-41F9-4A56-BA6A-82012B058816}"/>
              </a:ext>
            </a:extLst>
          </p:cNvPr>
          <p:cNvSpPr>
            <a:spLocks noGrp="1"/>
          </p:cNvSpPr>
          <p:nvPr>
            <p:ph idx="1"/>
          </p:nvPr>
        </p:nvSpPr>
        <p:spPr>
          <a:xfrm>
            <a:off x="838200" y="1833508"/>
            <a:ext cx="10515600" cy="4351338"/>
          </a:xfrm>
        </p:spPr>
        <p:txBody>
          <a:bodyPr>
            <a:normAutofit/>
          </a:bodyPr>
          <a:lstStyle/>
          <a:p>
            <a:r>
              <a:rPr lang="en-US" altLang="ja-JP" dirty="0"/>
              <a:t>Despite initial reports of increased out-migration from Tokyo area due to COVID-19, recent studies found a contradictory trend: there was no significant increase in migration from Tokyo to non-metropolitan areas</a:t>
            </a:r>
          </a:p>
          <a:p>
            <a:r>
              <a:rPr lang="en-US" altLang="ja-JP" dirty="0"/>
              <a:t>Despite the substantial changes in work and social dynamics prompted by COVID-19 in Japan, the trend towards greater population concentration in the Tokyo metropolitan area remains largely unchanged for now</a:t>
            </a:r>
          </a:p>
          <a:p>
            <a:endParaRPr lang="en-US" altLang="ja-JP" dirty="0"/>
          </a:p>
        </p:txBody>
      </p:sp>
      <p:sp>
        <p:nvSpPr>
          <p:cNvPr id="6" name="スライド番号プレースホルダー 5">
            <a:extLst>
              <a:ext uri="{FF2B5EF4-FFF2-40B4-BE49-F238E27FC236}">
                <a16:creationId xmlns:a16="http://schemas.microsoft.com/office/drawing/2014/main" id="{1C018938-61C3-4591-F87C-97B9787BC1DD}"/>
              </a:ext>
            </a:extLst>
          </p:cNvPr>
          <p:cNvSpPr>
            <a:spLocks noGrp="1"/>
          </p:cNvSpPr>
          <p:nvPr>
            <p:ph type="sldNum" sz="quarter" idx="12"/>
          </p:nvPr>
        </p:nvSpPr>
        <p:spPr/>
        <p:txBody>
          <a:bodyPr/>
          <a:lstStyle/>
          <a:p>
            <a:fld id="{8B3E1A3D-8A7F-4133-9A2B-6701D8024CA5}" type="slidenum">
              <a:rPr kumimoji="1" lang="ja-JP" altLang="en-US" smtClean="0"/>
              <a:t>13</a:t>
            </a:fld>
            <a:endParaRPr kumimoji="1" lang="ja-JP" altLang="en-US"/>
          </a:p>
        </p:txBody>
      </p:sp>
    </p:spTree>
    <p:extLst>
      <p:ext uri="{BB962C8B-B14F-4D97-AF65-F5344CB8AC3E}">
        <p14:creationId xmlns:p14="http://schemas.microsoft.com/office/powerpoint/2010/main" val="2570077043"/>
      </p:ext>
    </p:extLst>
  </p:cSld>
  <p:clrMapOvr>
    <a:masterClrMapping/>
  </p:clrMapOvr>
  <mc:AlternateContent xmlns:mc="http://schemas.openxmlformats.org/markup-compatibility/2006">
    <mc:Choice xmlns:p14="http://schemas.microsoft.com/office/powerpoint/2010/main" Requires="p14">
      <p:transition spd="slow" p14:dur="2000" advTm="70006"/>
    </mc:Choice>
    <mc:Fallback>
      <p:transition spd="slow" advTm="70006"/>
    </mc:Fallback>
  </mc:AlternateContent>
  <p:extLst>
    <p:ext uri="{3A86A75C-4F4B-4683-9AE1-C65F6400EC91}">
      <p14:laserTraceLst xmlns:p14="http://schemas.microsoft.com/office/powerpoint/2010/main">
        <p14:tracePtLst>
          <p14:tracePt t="256" x="1157288" y="2111375"/>
          <p14:tracePt t="444" x="1152525" y="2111375"/>
          <p14:tracePt t="448" x="1141413" y="2111375"/>
          <p14:tracePt t="483" x="1146175" y="2108200"/>
          <p14:tracePt t="491" x="1160463" y="2103438"/>
          <p14:tracePt t="498" x="1163638" y="2103438"/>
          <p14:tracePt t="505" x="1179513" y="2097088"/>
          <p14:tracePt t="515" x="1182688" y="2097088"/>
          <p14:tracePt t="522" x="1185863" y="2097088"/>
          <p14:tracePt t="531" x="1190625" y="2097088"/>
          <p14:tracePt t="539" x="1198563" y="2097088"/>
          <p14:tracePt t="553" x="1201738" y="2097088"/>
          <p14:tracePt t="557" x="1209675" y="2097088"/>
          <p14:tracePt t="562" x="1216025" y="2097088"/>
          <p14:tracePt t="571" x="1231900" y="2084388"/>
          <p14:tracePt t="577" x="1235075" y="2081213"/>
          <p14:tracePt t="588" x="1246188" y="2070100"/>
          <p14:tracePt t="596" x="1250950" y="2066925"/>
          <p14:tracePt t="603" x="1257300" y="2062163"/>
          <p14:tracePt t="610" x="1262063" y="2058988"/>
          <p14:tracePt t="618" x="1268413" y="2051050"/>
          <p14:tracePt t="652" x="1273175" y="2051050"/>
          <p14:tracePt t="660" x="1273175" y="2047875"/>
          <p14:tracePt t="692" x="1276350" y="2047875"/>
          <p14:tracePt t="831" x="1268413" y="2051050"/>
          <p14:tracePt t="840" x="1262063" y="2051050"/>
          <p14:tracePt t="850" x="1257300" y="2051050"/>
          <p14:tracePt t="857" x="1243013" y="2051050"/>
          <p14:tracePt t="860" x="1223963" y="2058988"/>
          <p14:tracePt t="868" x="1209675" y="2058988"/>
          <p14:tracePt t="876" x="1190625" y="2062163"/>
          <p14:tracePt t="884" x="1174750" y="2066925"/>
          <p14:tracePt t="892" x="1160463" y="2066925"/>
          <p14:tracePt t="901" x="1149350" y="2070100"/>
          <p14:tracePt t="908" x="1141413" y="2073275"/>
          <p14:tracePt t="917" x="1133475" y="2078038"/>
          <p14:tracePt t="924" x="1122363" y="2081213"/>
          <p14:tracePt t="933" x="1116013" y="2081213"/>
          <p14:tracePt t="939" x="1100138" y="2089150"/>
          <p14:tracePt t="949" x="1093788" y="2092325"/>
          <p14:tracePt t="956" x="1085850" y="2092325"/>
          <p14:tracePt t="972" x="1077913" y="2092325"/>
          <p14:tracePt t="984" x="1074738" y="2092325"/>
          <p14:tracePt t="1235" x="1077913" y="2092325"/>
          <p14:tracePt t="1678" x="1081088" y="2092325"/>
          <p14:tracePt t="1694" x="1085850" y="2092325"/>
          <p14:tracePt t="1746" x="1089025" y="2092325"/>
          <p14:tracePt t="1792" x="1093788" y="2092325"/>
          <p14:tracePt t="1921" x="1096963" y="2092325"/>
          <p14:tracePt t="2226" x="1100138" y="2092325"/>
          <p14:tracePt t="2287" x="1100138" y="2089150"/>
          <p14:tracePt t="2322" x="1104900" y="2089150"/>
          <p14:tracePt t="3065" x="1104900" y="2084388"/>
          <p14:tracePt t="3079" x="1108075" y="2084388"/>
          <p14:tracePt t="3247" x="1108075" y="2081213"/>
          <p14:tracePt t="3273" x="1111250" y="2081213"/>
          <p14:tracePt t="3627" x="1116013" y="2081213"/>
          <p14:tracePt t="3642" x="1116013" y="2078038"/>
          <p14:tracePt t="3807" x="1116013" y="2073275"/>
          <p14:tracePt t="3818" x="1119188" y="2073275"/>
          <p14:tracePt t="4055" x="1122363" y="2073275"/>
          <p14:tracePt t="4333" x="1122363" y="2070100"/>
          <p14:tracePt t="4348" x="1127125" y="2066925"/>
          <p14:tracePt t="4390" x="1130300" y="2066925"/>
          <p14:tracePt t="4450" x="1130300" y="2062163"/>
          <p14:tracePt t="4477" x="1133475" y="2062163"/>
          <p14:tracePt t="4479" x="1133475" y="2058988"/>
          <p14:tracePt t="4700" x="1138238" y="2058988"/>
          <p14:tracePt t="4730" x="1138238" y="2055813"/>
          <p14:tracePt t="4737" x="1141413" y="2055813"/>
          <p14:tracePt t="4746" x="1146175" y="2051050"/>
          <p14:tracePt t="5031" x="1146175" y="2047875"/>
          <p14:tracePt t="5039" x="1149350" y="2047875"/>
          <p14:tracePt t="5057" x="1149350" y="2044700"/>
          <p14:tracePt t="5645" x="1152525" y="2044700"/>
          <p14:tracePt t="5700" x="1157288" y="2044700"/>
          <p14:tracePt t="5714" x="1160463" y="2039938"/>
          <p14:tracePt t="5730" x="1163638" y="2039938"/>
          <p14:tracePt t="5736" x="1163638" y="2036763"/>
          <p14:tracePt t="5746" x="1168400" y="2036763"/>
          <p14:tracePt t="5778" x="1168400" y="2032000"/>
          <p14:tracePt t="5783" x="1171575" y="2032000"/>
          <p14:tracePt t="5800" x="1174750" y="2032000"/>
          <p14:tracePt t="5828" x="1179513" y="2032000"/>
          <p14:tracePt t="5940" x="1182688" y="2032000"/>
          <p14:tracePt t="6001" x="1182688" y="2028825"/>
          <p14:tracePt t="7016" x="1185863" y="2028825"/>
          <p14:tracePt t="7022" x="1185863" y="2025650"/>
          <p14:tracePt t="7029" x="1190625" y="2025650"/>
          <p14:tracePt t="7038" x="1193800" y="2020888"/>
          <p14:tracePt t="7043" x="1193800" y="2017713"/>
          <p14:tracePt t="7052" x="1198563" y="2017713"/>
          <p14:tracePt t="7060" x="1201738" y="2014538"/>
          <p14:tracePt t="7084" x="1201738" y="2009775"/>
          <p14:tracePt t="7109" x="1204913" y="2009775"/>
          <p14:tracePt t="7132" x="1209675" y="2009775"/>
          <p14:tracePt t="7141" x="1212850" y="2009775"/>
          <p14:tracePt t="7148" x="1212850" y="2006600"/>
          <p14:tracePt t="7156" x="1212850" y="2003425"/>
          <p14:tracePt t="7164" x="1216025" y="2003425"/>
          <p14:tracePt t="7172" x="1220788" y="1998663"/>
          <p14:tracePt t="7180" x="1220788" y="1995488"/>
          <p14:tracePt t="7188" x="1223963" y="1995488"/>
          <p14:tracePt t="7385" x="1227138" y="1995488"/>
          <p14:tracePt t="7406" x="1227138" y="1990725"/>
          <p14:tracePt t="7424" x="1231900" y="1990725"/>
          <p14:tracePt t="7431" x="1235075" y="1987550"/>
          <p14:tracePt t="7454" x="1238250" y="1984375"/>
          <p14:tracePt t="7478" x="1243013" y="1979613"/>
          <p14:tracePt t="8280" x="1246188" y="1979613"/>
          <p14:tracePt t="8288" x="1246188" y="1976438"/>
          <p14:tracePt t="8306" x="1250950" y="1976438"/>
          <p14:tracePt t="8312" x="1250950" y="1973263"/>
          <p14:tracePt t="8513" x="1254125" y="1973263"/>
          <p14:tracePt t="8521" x="1254125" y="1968500"/>
          <p14:tracePt t="8529" x="1257300" y="1965325"/>
          <p14:tracePt t="8626" x="1262063" y="1965325"/>
          <p14:tracePt t="8731" x="1262063" y="1962150"/>
          <p14:tracePt t="8739" x="1265238" y="1962150"/>
          <p14:tracePt t="8755" x="1265238" y="1957388"/>
          <p14:tracePt t="8775" x="1268413" y="1957388"/>
          <p14:tracePt t="8905" x="1273175" y="1954213"/>
          <p14:tracePt t="8930" x="1273175" y="1951038"/>
          <p14:tracePt t="8937" x="1276350" y="1951038"/>
          <p14:tracePt t="8941" x="1276350" y="1946275"/>
          <p14:tracePt t="10105" x="1279525" y="1943100"/>
          <p14:tracePt t="10115" x="1284288" y="1943100"/>
          <p14:tracePt t="10121" x="1287463" y="1943100"/>
          <p14:tracePt t="10145" x="1292225" y="1943100"/>
          <p14:tracePt t="10160" x="1295400" y="1943100"/>
          <p14:tracePt t="10170" x="1303338" y="1943100"/>
          <p14:tracePt t="10178" x="1317625" y="1943100"/>
          <p14:tracePt t="10183" x="1377950" y="1943100"/>
          <p14:tracePt t="10193" x="1436688" y="1943100"/>
          <p14:tracePt t="10198" x="1538288" y="1943100"/>
          <p14:tracePt t="10206" x="1620838" y="1935163"/>
          <p14:tracePt t="10214" x="1714500" y="1920875"/>
          <p14:tracePt t="10221" x="1849438" y="1898650"/>
          <p14:tracePt t="10230" x="1946275" y="1890713"/>
          <p14:tracePt t="10238" x="2043113" y="1874838"/>
          <p14:tracePt t="10246" x="2141538" y="1868488"/>
          <p14:tracePt t="10254" x="2224088" y="1860550"/>
          <p14:tracePt t="10264" x="2298700" y="1860550"/>
          <p14:tracePt t="10274" x="2351088" y="1860550"/>
          <p14:tracePt t="10279" x="2381250" y="1860550"/>
          <p14:tracePt t="10290" x="2398713" y="1860550"/>
          <p14:tracePt t="10295" x="2411413" y="1860550"/>
          <p14:tracePt t="10305" x="2414588" y="1860550"/>
          <p14:tracePt t="10314" x="2422525" y="1860550"/>
          <p14:tracePt t="10321" x="2433638" y="1860550"/>
          <p14:tracePt t="10329" x="2439988" y="1860550"/>
          <p14:tracePt t="10338" x="2463800" y="1860550"/>
          <p14:tracePt t="10344" x="2492375" y="1860550"/>
          <p14:tracePt t="10351" x="2544763" y="1863725"/>
          <p14:tracePt t="10360" x="2582863" y="1863725"/>
          <p14:tracePt t="10370" x="2627313" y="1871663"/>
          <p14:tracePt t="10378" x="2657475" y="1871663"/>
          <p14:tracePt t="10387" x="2673350" y="1871663"/>
          <p14:tracePt t="10395" x="2695575" y="1871663"/>
          <p14:tracePt t="10400" x="2717800" y="1871663"/>
          <p14:tracePt t="10408" x="2728913" y="1871663"/>
          <p14:tracePt t="10416" x="2740025" y="1871663"/>
          <p14:tracePt t="10425" x="2747963" y="1871663"/>
          <p14:tracePt t="10434" x="2754313" y="1871663"/>
          <p14:tracePt t="10444" x="2759075" y="1871663"/>
          <p14:tracePt t="10462" x="2762250" y="1871663"/>
          <p14:tracePt t="10493" x="2762250" y="1874838"/>
          <p14:tracePt t="10507" x="2759075" y="1879600"/>
          <p14:tracePt t="10516" x="2754313" y="1882775"/>
          <p14:tracePt t="10522" x="2754313" y="1885950"/>
          <p14:tracePt t="10528" x="2747963" y="1893888"/>
          <p14:tracePt t="10536" x="2743200" y="1898650"/>
          <p14:tracePt t="10546" x="2736850" y="1909763"/>
          <p14:tracePt t="10552" x="2732088" y="1916113"/>
          <p14:tracePt t="10562" x="2728913" y="1924050"/>
          <p14:tracePt t="10568" x="2725738" y="1931988"/>
          <p14:tracePt t="10581" x="2725738" y="1943100"/>
          <p14:tracePt t="10589" x="2725738" y="1946275"/>
          <p14:tracePt t="10597" x="2720975" y="1951038"/>
          <p14:tracePt t="10601" x="2717800" y="1954213"/>
          <p14:tracePt t="10615" x="2714625" y="1957388"/>
          <p14:tracePt t="10619" x="2709863" y="1965325"/>
          <p14:tracePt t="10626" x="2706688" y="1968500"/>
          <p14:tracePt t="10634" x="2701925" y="1976438"/>
          <p14:tracePt t="10641" x="2695575" y="1979613"/>
          <p14:tracePt t="10650" x="2695575" y="1984375"/>
          <p14:tracePt t="10658" x="2690813" y="1987550"/>
          <p14:tracePt t="10666" x="2684463" y="1995488"/>
          <p14:tracePt t="10675" x="2679700" y="1995488"/>
          <p14:tracePt t="10684" x="2679700" y="1998663"/>
          <p14:tracePt t="10694" x="2679700" y="2003425"/>
          <p14:tracePt t="10700" x="2673350" y="2009775"/>
          <p14:tracePt t="10710" x="2673350" y="2014538"/>
          <p14:tracePt t="10717" x="2673350" y="2017713"/>
          <p14:tracePt t="10723" x="2673350" y="2020888"/>
          <p14:tracePt t="10731" x="2673350" y="2028825"/>
          <p14:tracePt t="10738" x="2676525" y="2028825"/>
          <p14:tracePt t="10746" x="2676525" y="2032000"/>
          <p14:tracePt t="10754" x="2676525" y="2036763"/>
          <p14:tracePt t="10807" x="2676525" y="2039938"/>
          <p14:tracePt t="10827" x="2676525" y="2044700"/>
          <p14:tracePt t="10838" x="2676525" y="2047875"/>
          <p14:tracePt t="10843" x="2676525" y="2058988"/>
          <p14:tracePt t="10849" x="2676525" y="2070100"/>
          <p14:tracePt t="10856" x="2676525" y="2084388"/>
          <p14:tracePt t="10868" x="2676525" y="2133600"/>
          <p14:tracePt t="10872" x="2676525" y="2163763"/>
          <p14:tracePt t="10880" x="2668588" y="2189163"/>
          <p14:tracePt t="10887" x="2649538" y="2249488"/>
          <p14:tracePt t="10896" x="2638425" y="2282825"/>
          <p14:tracePt t="10913" x="2609850" y="2384425"/>
          <p14:tracePt t="10925" x="2597150" y="2414588"/>
          <p14:tracePt t="10928" x="2571750" y="2492375"/>
          <p14:tracePt t="10936" x="2560638" y="2527300"/>
          <p14:tracePt t="10944" x="2538413" y="2579688"/>
          <p14:tracePt t="10952" x="2533650" y="2593975"/>
          <p14:tracePt t="10963" x="2533650" y="2605088"/>
          <p14:tracePt t="10969" x="2530475" y="2620963"/>
          <p14:tracePt t="10980" x="2530475" y="2624138"/>
          <p14:tracePt t="10984" x="2530475" y="2627313"/>
          <p14:tracePt t="10992" x="2527300" y="2627313"/>
          <p14:tracePt t="11000" x="2519363" y="2627313"/>
          <p14:tracePt t="11012" x="2519363" y="2635250"/>
          <p14:tracePt t="11497" x="2519363" y="2638425"/>
          <p14:tracePt t="11506" x="2519363" y="2643188"/>
          <p14:tracePt t="11508" x="2527300" y="2651125"/>
          <p14:tracePt t="11516" x="2530475" y="2651125"/>
          <p14:tracePt t="11523" x="2530475" y="2654300"/>
          <p14:tracePt t="11548" x="2533650" y="2654300"/>
          <p14:tracePt t="11556" x="2538413" y="2654300"/>
          <p14:tracePt t="11564" x="2538413" y="2646363"/>
          <p14:tracePt t="11572" x="2538413" y="2635250"/>
          <p14:tracePt t="11580" x="2544763" y="2624138"/>
          <p14:tracePt t="11588" x="2544763" y="2620963"/>
          <p14:tracePt t="11596" x="2549525" y="2616200"/>
          <p14:tracePt t="11604" x="2552700" y="2609850"/>
          <p14:tracePt t="11614" x="2552700" y="2605088"/>
          <p14:tracePt t="11619" x="2557463" y="2598738"/>
          <p14:tracePt t="11633" x="2560638" y="2593975"/>
          <p14:tracePt t="11656" x="2560638" y="2590800"/>
          <p14:tracePt t="11688" x="2560638" y="2586038"/>
          <p14:tracePt t="11816" x="2560638" y="2582863"/>
          <p14:tracePt t="12761" x="2560638" y="2579688"/>
          <p14:tracePt t="12769" x="2563813" y="2579688"/>
          <p14:tracePt t="12776" x="2563813" y="2574925"/>
          <p14:tracePt t="12786" x="2568575" y="2571750"/>
          <p14:tracePt t="12997" x="2571750" y="2571750"/>
          <p14:tracePt t="13984" x="2574925" y="2571750"/>
          <p14:tracePt t="13995" x="2574925" y="2568575"/>
          <p14:tracePt t="14010" x="2579688" y="2563813"/>
          <p14:tracePt t="14684" x="2582863" y="2560638"/>
          <p14:tracePt t="14693" x="2586038" y="2557463"/>
          <p14:tracePt t="14700" x="2590800" y="2552700"/>
          <p14:tracePt t="14708" x="2593975" y="2552700"/>
          <p14:tracePt t="14716" x="2597150" y="2544763"/>
          <p14:tracePt t="14853" x="2601913" y="2544763"/>
          <p14:tracePt t="14936" x="2605088" y="2544763"/>
          <p14:tracePt t="14949" x="2605088" y="2541588"/>
          <p14:tracePt t="14974" x="2605088" y="2538413"/>
          <p14:tracePt t="14979" x="2609850" y="2538413"/>
          <p14:tracePt t="14995" x="2609850" y="2533650"/>
          <p14:tracePt t="15002" x="2613025" y="2530475"/>
          <p14:tracePt t="15353" x="2613025" y="2527300"/>
          <p14:tracePt t="15362" x="2616200" y="2527300"/>
          <p14:tracePt t="15592" x="2620963" y="2527300"/>
          <p14:tracePt t="15833" x="2620963" y="2522538"/>
          <p14:tracePt t="19931" x="2624138" y="2522538"/>
          <p14:tracePt t="21848" x="2616200" y="2527300"/>
          <p14:tracePt t="21854" x="2613025" y="2530475"/>
          <p14:tracePt t="21863" x="2609850" y="2533650"/>
          <p14:tracePt t="21870" x="2601913" y="2541588"/>
          <p14:tracePt t="21879" x="2593975" y="2549525"/>
          <p14:tracePt t="21888" x="2590800" y="2552700"/>
          <p14:tracePt t="21904" x="2571750" y="2568575"/>
          <p14:tracePt t="21910" x="2563813" y="2579688"/>
          <p14:tracePt t="21925" x="2552700" y="2593975"/>
          <p14:tracePt t="21929" x="2549525" y="2605088"/>
          <p14:tracePt t="21937" x="2544763" y="2613025"/>
          <p14:tracePt t="21946" x="2544763" y="2624138"/>
          <p14:tracePt t="21957" x="2544763" y="2632075"/>
          <p14:tracePt t="21962" x="2544763" y="2643188"/>
          <p14:tracePt t="21968" x="2544763" y="2651125"/>
          <p14:tracePt t="21977" x="2541588" y="2665413"/>
          <p14:tracePt t="21983" x="2541588" y="2673350"/>
          <p14:tracePt t="21992" x="2541588" y="2684463"/>
          <p14:tracePt t="22000" x="2538413" y="2690813"/>
          <p14:tracePt t="22008" x="2538413" y="2703513"/>
          <p14:tracePt t="22016" x="2533650" y="2720975"/>
          <p14:tracePt t="22024" x="2530475" y="2728913"/>
          <p14:tracePt t="22032" x="2527300" y="2740025"/>
          <p14:tracePt t="22040" x="2522538" y="2751138"/>
          <p14:tracePt t="22048" x="2519363" y="2767013"/>
          <p14:tracePt t="22056" x="2511425" y="2792413"/>
          <p14:tracePt t="22064" x="2508250" y="2811463"/>
          <p14:tracePt t="22072" x="2508250" y="2822575"/>
          <p14:tracePt t="22080" x="2505075" y="2844800"/>
          <p14:tracePt t="22088" x="2505075" y="2874963"/>
          <p14:tracePt t="22098" x="2505075" y="2908300"/>
          <p14:tracePt t="22108" x="2505075" y="2938463"/>
          <p14:tracePt t="22116" x="2500313" y="2968625"/>
          <p14:tracePt t="22119" x="2492375" y="3001963"/>
          <p14:tracePt t="22128" x="2489200" y="3009900"/>
          <p14:tracePt t="22142" x="2486025" y="3032125"/>
          <p14:tracePt t="22147" x="2486025" y="3046413"/>
          <p14:tracePt t="22151" x="2481263" y="3070225"/>
          <p14:tracePt t="22160" x="2481263" y="3073400"/>
          <p14:tracePt t="22167" x="2481263" y="3087688"/>
          <p14:tracePt t="22179" x="2478088" y="3095625"/>
          <p14:tracePt t="22185" x="2478088" y="3098800"/>
          <p14:tracePt t="22196" x="2478088" y="3111500"/>
          <p14:tracePt t="22202" x="2474913" y="3111500"/>
          <p14:tracePt t="22210" x="2459038" y="3111500"/>
          <p14:tracePt t="22694" x="2455863" y="3111500"/>
          <p14:tracePt t="22706" x="2451100" y="3111500"/>
          <p14:tracePt t="22711" x="2451100" y="3106738"/>
          <p14:tracePt t="22723" x="2444750" y="3106738"/>
          <p14:tracePt t="22758" x="2451100" y="3103563"/>
          <p14:tracePt t="22766" x="2459038" y="3095625"/>
          <p14:tracePt t="22774" x="2436813" y="3095625"/>
          <p14:tracePt t="22781" x="2436813" y="3084513"/>
          <p14:tracePt t="22790" x="2436813" y="3081338"/>
          <p14:tracePt t="22801" x="2439988" y="3070225"/>
          <p14:tracePt t="22807" x="2439988" y="3062288"/>
          <p14:tracePt t="22813" x="2439988" y="3054350"/>
          <p14:tracePt t="22823" x="2439988" y="3046413"/>
          <p14:tracePt t="22854" x="2439988" y="3043238"/>
          <p14:tracePt t="22942" x="2439988" y="3040063"/>
          <p14:tracePt t="23044" x="2444750" y="3040063"/>
          <p14:tracePt t="23068" x="2451100" y="3035300"/>
          <p14:tracePt t="23078" x="2451100" y="3032125"/>
          <p14:tracePt t="23091" x="2451100" y="3028950"/>
          <p14:tracePt t="23289" x="2455863" y="3028950"/>
          <p14:tracePt t="23305" x="2455863" y="3024188"/>
          <p14:tracePt t="23319" x="2459038" y="3024188"/>
          <p14:tracePt t="23339" x="2463800" y="3024188"/>
          <p14:tracePt t="23362" x="2463800" y="3021013"/>
          <p14:tracePt t="23370" x="2466975" y="3021013"/>
          <p14:tracePt t="23386" x="2466975" y="3017838"/>
          <p14:tracePt t="23608" x="2466975" y="3013075"/>
          <p14:tracePt t="23632" x="2470150" y="3013075"/>
          <p14:tracePt t="23894" x="2470150" y="3009900"/>
          <p14:tracePt t="23902" x="2474913" y="3009900"/>
          <p14:tracePt t="23908" x="2474913" y="3006725"/>
          <p14:tracePt t="23922" x="2478088" y="3006725"/>
          <p14:tracePt t="23931" x="2478088" y="3001963"/>
          <p14:tracePt t="25550" x="2481263" y="3001963"/>
          <p14:tracePt t="25562" x="2481263" y="2998788"/>
          <p14:tracePt t="25574" x="2486025" y="2998788"/>
          <p14:tracePt t="25578" x="2486025" y="2994025"/>
          <p14:tracePt t="25588" x="2489200" y="2990850"/>
          <p14:tracePt t="25896" x="2489200" y="2987675"/>
          <p14:tracePt t="26749" x="2492375" y="2987675"/>
          <p14:tracePt t="26757" x="2497138" y="2987675"/>
          <p14:tracePt t="26780" x="2500313" y="2987675"/>
          <p14:tracePt t="26788" x="2505075" y="2987675"/>
          <p14:tracePt t="26796" x="2508250" y="2987675"/>
          <p14:tracePt t="26803" x="2511425" y="2987675"/>
          <p14:tracePt t="26820" x="2516188" y="2987675"/>
          <p14:tracePt t="26828" x="2522538" y="2987675"/>
          <p14:tracePt t="26836" x="2530475" y="2987675"/>
          <p14:tracePt t="26844" x="2533650" y="2987675"/>
          <p14:tracePt t="26853" x="2541588" y="2987675"/>
          <p14:tracePt t="26862" x="2544763" y="2987675"/>
          <p14:tracePt t="26870" x="2549525" y="2987675"/>
          <p14:tracePt t="26879" x="2552700" y="2987675"/>
          <p14:tracePt t="26888" x="2557463" y="2987675"/>
          <p14:tracePt t="26891" x="2560638" y="2987675"/>
          <p14:tracePt t="26917" x="2582863" y="2987675"/>
          <p14:tracePt t="26920" x="2605088" y="2987675"/>
          <p14:tracePt t="26926" x="2627313" y="2987675"/>
          <p14:tracePt t="26936" x="2646363" y="2987675"/>
          <p14:tracePt t="26945" x="2654300" y="2987675"/>
          <p14:tracePt t="26951" x="2662238" y="2987675"/>
          <p14:tracePt t="26960" x="2665413" y="2987675"/>
          <p14:tracePt t="26991" x="2668588" y="2987675"/>
          <p14:tracePt t="27007" x="2673350" y="2987675"/>
          <p14:tracePt t="27015" x="2684463" y="2990850"/>
          <p14:tracePt t="27022" x="2706688" y="2998788"/>
          <p14:tracePt t="27030" x="2732088" y="3001963"/>
          <p14:tracePt t="27037" x="2754313" y="3006725"/>
          <p14:tracePt t="27046" x="2773363" y="3009900"/>
          <p14:tracePt t="27057" x="2789238" y="3009900"/>
          <p14:tracePt t="27064" x="2800350" y="3013075"/>
          <p14:tracePt t="27080" x="2800350" y="3017838"/>
          <p14:tracePt t="27091" x="2800350" y="3021013"/>
          <p14:tracePt t="27097" x="2800350" y="3024188"/>
          <p14:tracePt t="27104" x="2800350" y="3028950"/>
          <p14:tracePt t="27112" x="2803525" y="3032125"/>
          <p14:tracePt t="27120" x="2806700" y="3032125"/>
          <p14:tracePt t="27130" x="2814638" y="3040063"/>
          <p14:tracePt t="27137" x="2822575" y="3054350"/>
          <p14:tracePt t="27146" x="2825750" y="3059113"/>
          <p14:tracePt t="27149" x="2836863" y="3070225"/>
          <p14:tracePt t="27159" x="2841625" y="3076575"/>
          <p14:tracePt t="27166" x="2855913" y="3098800"/>
          <p14:tracePt t="27174" x="2878138" y="3140075"/>
          <p14:tracePt t="27184" x="2894013" y="3152775"/>
          <p14:tracePt t="27190" x="2927350" y="3197225"/>
          <p14:tracePt t="27200" x="2941638" y="3208338"/>
          <p14:tracePt t="27209" x="2965450" y="3241675"/>
          <p14:tracePt t="27218" x="2968625" y="3252788"/>
          <p14:tracePt t="27227" x="2976563" y="3279775"/>
          <p14:tracePt t="27236" x="2979738" y="3286125"/>
          <p14:tracePt t="27243" x="2982913" y="3290888"/>
          <p14:tracePt t="27252" x="2987675" y="3286125"/>
          <p14:tracePt t="27255" x="2994025" y="3271838"/>
          <p14:tracePt t="27264" x="3001963" y="3263900"/>
          <p14:tracePt t="27837" x="3005138" y="3263900"/>
          <p14:tracePt t="27852" x="3009900" y="3263900"/>
          <p14:tracePt t="27860" x="3013075" y="3263900"/>
          <p14:tracePt t="27870" x="3017838" y="3260725"/>
          <p14:tracePt t="27880" x="3017838" y="3257550"/>
          <p14:tracePt t="27884" x="3017838" y="3252788"/>
          <p14:tracePt t="27893" x="3017838" y="3249613"/>
          <p14:tracePt t="27916" x="3017838" y="3244850"/>
          <p14:tracePt t="27919" x="3017838" y="3241675"/>
          <p14:tracePt t="27932" x="3013075" y="3241675"/>
          <p14:tracePt t="27940" x="3013075" y="3238500"/>
          <p14:tracePt t="27950" x="3009900" y="3238500"/>
          <p14:tracePt t="27976" x="3005138" y="3238500"/>
          <p14:tracePt t="28016" x="3005138" y="3233738"/>
          <p14:tracePt t="28025" x="3005138" y="3230563"/>
          <p14:tracePt t="28090" x="3005138" y="3233738"/>
          <p14:tracePt t="28096" x="3005138" y="3249613"/>
          <p14:tracePt t="28104" x="3005138" y="3257550"/>
          <p14:tracePt t="28115" x="3032125" y="3286125"/>
          <p14:tracePt t="28121" x="3062288" y="3335338"/>
          <p14:tracePt t="28131" x="3076575" y="3362325"/>
          <p14:tracePt t="28134" x="3189288" y="3467100"/>
          <p14:tracePt t="28143" x="3233738" y="3514725"/>
          <p14:tracePt t="28150" x="3282950" y="3552825"/>
          <p14:tracePt t="28158" x="3316288" y="3582988"/>
          <p14:tracePt t="28166" x="3335338" y="3594100"/>
          <p14:tracePt t="28174" x="3349625" y="3616325"/>
          <p14:tracePt t="28182" x="3360738" y="3624263"/>
          <p14:tracePt t="28208" x="3360738" y="3627438"/>
          <p14:tracePt t="28222" x="3360738" y="3630613"/>
          <p14:tracePt t="28247" x="3360738" y="3635375"/>
          <p14:tracePt t="28258" x="3365500" y="3635375"/>
          <p14:tracePt t="28266" x="3365500" y="3638550"/>
          <p14:tracePt t="28276" x="3365500" y="3641725"/>
          <p14:tracePt t="28406" x="3360738" y="3641725"/>
          <p14:tracePt t="28467" x="3357563" y="3641725"/>
          <p14:tracePt t="28484" x="3357563" y="3638550"/>
          <p14:tracePt t="28496" x="3354388" y="3638550"/>
          <p14:tracePt t="28505" x="3349625" y="3635375"/>
          <p14:tracePt t="28512" x="3346450" y="3635375"/>
          <p14:tracePt t="28531" x="3343275" y="3635375"/>
          <p14:tracePt t="28569" x="3338513" y="3635375"/>
          <p14:tracePt t="28596" x="3335338" y="3635375"/>
          <p14:tracePt t="28603" x="3332163" y="3630613"/>
          <p14:tracePt t="28612" x="3324225" y="3627438"/>
          <p14:tracePt t="28622" x="3294063" y="3616325"/>
          <p14:tracePt t="28627" x="3282950" y="3608388"/>
          <p14:tracePt t="28634" x="3233738" y="3594100"/>
          <p14:tracePt t="28642" x="3208338" y="3582988"/>
          <p14:tracePt t="28652" x="3186113" y="3578225"/>
          <p14:tracePt t="28661" x="3098800" y="3556000"/>
          <p14:tracePt t="28666" x="3062288" y="3552825"/>
          <p14:tracePt t="28674" x="3035300" y="3552825"/>
          <p14:tracePt t="28682" x="2982913" y="3544888"/>
          <p14:tracePt t="28690" x="2968625" y="3544888"/>
          <p14:tracePt t="28698" x="2960688" y="3544888"/>
          <p14:tracePt t="28706" x="2952750" y="3544888"/>
          <p14:tracePt t="28714" x="2949575" y="3544888"/>
          <p14:tracePt t="28723" x="2941638" y="3544888"/>
          <p14:tracePt t="28732" x="2930525" y="3544888"/>
          <p14:tracePt t="28741" x="2913063" y="3544888"/>
          <p14:tracePt t="28746" x="2897188" y="3544888"/>
          <p14:tracePt t="28755" x="2886075" y="3544888"/>
          <p14:tracePt t="28762" x="2855913" y="3544888"/>
          <p14:tracePt t="28770" x="2819400" y="3544888"/>
          <p14:tracePt t="28781" x="2806700" y="3544888"/>
          <p14:tracePt t="28789" x="2784475" y="3544888"/>
          <p14:tracePt t="28794" x="2762250" y="3544888"/>
          <p14:tracePt t="28806" x="2751138" y="3544888"/>
          <p14:tracePt t="28818" x="2728913" y="3544888"/>
          <p14:tracePt t="28823" x="2714625" y="3544888"/>
          <p14:tracePt t="28827" x="2709863" y="3544888"/>
          <p14:tracePt t="28892" x="2714625" y="3544888"/>
          <p14:tracePt t="29084" x="2714625" y="3541713"/>
          <p14:tracePt t="29295" x="2717800" y="3541713"/>
          <p14:tracePt t="29338" x="2720975" y="3541713"/>
          <p14:tracePt t="29582" x="2720975" y="3536950"/>
          <p14:tracePt t="29598" x="2725738" y="3536950"/>
          <p14:tracePt t="29774" x="2728913" y="3536950"/>
          <p14:tracePt t="29790" x="2732088" y="3536950"/>
          <p14:tracePt t="30233" x="2736850" y="3536950"/>
          <p14:tracePt t="30241" x="2736850" y="3533775"/>
          <p14:tracePt t="30332" x="2740025" y="3533775"/>
          <p14:tracePt t="30338" x="2740025" y="3530600"/>
          <p14:tracePt t="30448" x="2743200" y="3530600"/>
          <p14:tracePt t="30581" x="2743200" y="3525838"/>
          <p14:tracePt t="30606" x="2747963" y="3525838"/>
          <p14:tracePt t="30832" x="2751138" y="3525838"/>
          <p14:tracePt t="30914" x="2751138" y="3522663"/>
          <p14:tracePt t="30967" x="2751138" y="3519488"/>
          <p14:tracePt t="31806" x="2754313" y="3519488"/>
          <p14:tracePt t="31827" x="2759075" y="3519488"/>
          <p14:tracePt t="32551" x="2759075" y="3514725"/>
          <p14:tracePt t="32558" x="2762250" y="3514725"/>
          <p14:tracePt t="32582" x="2767013" y="3514725"/>
          <p14:tracePt t="32590" x="2767013" y="3511550"/>
          <p14:tracePt t="32777" x="2770188" y="3511550"/>
          <p14:tracePt t="33528" x="2773363" y="3511550"/>
          <p14:tracePt t="33541" x="2778125" y="3511550"/>
          <p14:tracePt t="33550" x="2784475" y="3511550"/>
          <p14:tracePt t="33556" x="2795588" y="3511550"/>
          <p14:tracePt t="33564" x="2803525" y="3514725"/>
          <p14:tracePt t="33572" x="2806700" y="3514725"/>
          <p14:tracePt t="33580" x="2819400" y="3514725"/>
          <p14:tracePt t="33589" x="2825750" y="3519488"/>
          <p14:tracePt t="33596" x="2830513" y="3519488"/>
          <p14:tracePt t="33604" x="2833688" y="3519488"/>
          <p14:tracePt t="33612" x="2836863" y="3522663"/>
          <p14:tracePt t="33620" x="2836863" y="3525838"/>
          <p14:tracePt t="33629" x="2844800" y="3525838"/>
          <p14:tracePt t="33646" x="2847975" y="3530600"/>
          <p14:tracePt t="33656" x="2847975" y="3536950"/>
          <p14:tracePt t="33659" x="2852738" y="3541713"/>
          <p14:tracePt t="33668" x="2860675" y="3544888"/>
          <p14:tracePt t="33677" x="2867025" y="3552825"/>
          <p14:tracePt t="33684" x="2871788" y="3552825"/>
          <p14:tracePt t="33692" x="2878138" y="3560763"/>
          <p14:tracePt t="33700" x="2889250" y="3563938"/>
          <p14:tracePt t="33708" x="2897188" y="3571875"/>
          <p14:tracePt t="33716" x="2908300" y="3582988"/>
          <p14:tracePt t="33724" x="2913063" y="3589338"/>
          <p14:tracePt t="33732" x="2916238" y="3589338"/>
          <p14:tracePt t="33743" x="2919413" y="3594100"/>
          <p14:tracePt t="33752" x="2924175" y="3608388"/>
          <p14:tracePt t="33756" x="2927350" y="3613150"/>
          <p14:tracePt t="33766" x="2935288" y="3616325"/>
          <p14:tracePt t="33777" x="2949575" y="3630613"/>
          <p14:tracePt t="33781" x="2957513" y="3635375"/>
          <p14:tracePt t="33789" x="2987675" y="3652838"/>
          <p14:tracePt t="33798" x="3021013" y="3676650"/>
          <p14:tracePt t="33804" x="3046413" y="3694113"/>
          <p14:tracePt t="33814" x="3081338" y="3717925"/>
          <p14:tracePt t="33819" x="3098800" y="3724275"/>
          <p14:tracePt t="33830" x="3117850" y="3743325"/>
          <p14:tracePt t="33836" x="3133725" y="3759200"/>
          <p14:tracePt t="33846" x="3159125" y="3781425"/>
          <p14:tracePt t="33856" x="3170238" y="3792538"/>
          <p14:tracePt t="33863" x="3181350" y="3811588"/>
          <p14:tracePt t="33874" x="3200400" y="3825875"/>
          <p14:tracePt t="33879" x="3233738" y="3856038"/>
          <p14:tracePt t="33886" x="3249613" y="3863975"/>
          <p14:tracePt t="33894" x="3255963" y="3870325"/>
          <p14:tracePt t="33902" x="3260725" y="3881438"/>
          <p14:tracePt t="33910" x="3279775" y="3892550"/>
          <p14:tracePt t="33918" x="3302000" y="3897313"/>
          <p14:tracePt t="33926" x="3321050" y="3897313"/>
          <p14:tracePt t="33934" x="3335338" y="3897313"/>
          <p14:tracePt t="33942" x="3343275" y="3897313"/>
          <p14:tracePt t="34371" x="3368675" y="3897313"/>
          <p14:tracePt t="34384" x="3384550" y="3892550"/>
          <p14:tracePt t="34386" x="3409950" y="3886200"/>
          <p14:tracePt t="34394" x="3425825" y="3886200"/>
          <p14:tracePt t="34402" x="3443288" y="3886200"/>
          <p14:tracePt t="34410" x="3467100" y="3886200"/>
          <p14:tracePt t="34418" x="3495675" y="3886200"/>
          <p14:tracePt t="34425" x="3519488" y="3886200"/>
          <p14:tracePt t="34434" x="3544888" y="3881438"/>
          <p14:tracePt t="34442" x="3567113" y="3881438"/>
          <p14:tracePt t="34453" x="3597275" y="3881438"/>
          <p14:tracePt t="34460" x="3663950" y="3878263"/>
          <p14:tracePt t="34469" x="3716338" y="3863975"/>
          <p14:tracePt t="34476" x="3770313" y="3859213"/>
          <p14:tracePt t="34488" x="3825875" y="3840163"/>
          <p14:tracePt t="34490" x="3870325" y="3829050"/>
          <p14:tracePt t="34498" x="3927475" y="3822700"/>
          <p14:tracePt t="34506" x="3971925" y="3811588"/>
          <p14:tracePt t="34513" x="4008438" y="3811588"/>
          <p14:tracePt t="34522" x="4054475" y="3811588"/>
          <p14:tracePt t="34529" x="4098925" y="3811588"/>
          <p14:tracePt t="34538" x="4159250" y="3811588"/>
          <p14:tracePt t="34546" x="4211638" y="3814763"/>
          <p14:tracePt t="34554" x="4278313" y="3814763"/>
          <p14:tracePt t="34561" x="4352925" y="3817938"/>
          <p14:tracePt t="34570" x="4405313" y="3817938"/>
          <p14:tracePt t="34577" x="4473575" y="3817938"/>
          <p14:tracePt t="34585" x="4548188" y="3817938"/>
          <p14:tracePt t="34595" x="4608513" y="3817938"/>
          <p14:tracePt t="34602" x="4652963" y="3817938"/>
          <p14:tracePt t="34612" x="4697413" y="3817938"/>
          <p14:tracePt t="34621" x="4735513" y="3817938"/>
          <p14:tracePt t="34628" x="4779963" y="3817938"/>
          <p14:tracePt t="34636" x="4818063" y="3817938"/>
          <p14:tracePt t="34644" x="4862513" y="3817938"/>
          <p14:tracePt t="34652" x="4892675" y="3825875"/>
          <p14:tracePt t="34660" x="4933950" y="3825875"/>
          <p14:tracePt t="34668" x="4986338" y="3822700"/>
          <p14:tracePt t="34676" x="5016500" y="3822700"/>
          <p14:tracePt t="34684" x="5046663" y="3817938"/>
          <p14:tracePt t="34692" x="5099050" y="3811588"/>
          <p14:tracePt t="34700" x="5140325" y="3806825"/>
          <p14:tracePt t="34707" x="5168900" y="3798888"/>
          <p14:tracePt t="34721" x="5210175" y="3795713"/>
          <p14:tracePt t="34724" x="5248275" y="3787775"/>
          <p14:tracePt t="34732" x="5284788" y="3784600"/>
          <p14:tracePt t="34742" x="5330825" y="3776663"/>
          <p14:tracePt t="34754" x="5386388" y="3773488"/>
          <p14:tracePt t="34759" x="5446713" y="3765550"/>
          <p14:tracePt t="34768" x="5513388" y="3754438"/>
          <p14:tracePt t="34774" x="5581650" y="3743325"/>
          <p14:tracePt t="34779" x="5641975" y="3735388"/>
          <p14:tracePt t="34788" x="5667375" y="3732213"/>
          <p14:tracePt t="34796" x="5727700" y="3724275"/>
          <p14:tracePt t="34804" x="5786438" y="3713163"/>
          <p14:tracePt t="34811" x="5862638" y="3705225"/>
          <p14:tracePt t="34820" x="5899150" y="3702050"/>
          <p14:tracePt t="34827" x="5997575" y="3687763"/>
          <p14:tracePt t="34836" x="6113463" y="3671888"/>
          <p14:tracePt t="34844" x="6157913" y="3660775"/>
          <p14:tracePt t="34854" x="6284913" y="3646488"/>
          <p14:tracePt t="34861" x="6434138" y="3619500"/>
          <p14:tracePt t="34872" x="6486525" y="3608388"/>
          <p14:tracePt t="34880" x="6648450" y="3582988"/>
          <p14:tracePt t="34886" x="6704013" y="3571875"/>
          <p14:tracePt t="34901" x="6819900" y="3548063"/>
          <p14:tracePt t="34902" x="6861175" y="3544888"/>
          <p14:tracePt t="34912" x="6935788" y="3530600"/>
          <p14:tracePt t="34922" x="6959600" y="3525838"/>
          <p14:tracePt t="34925" x="6999288" y="3519488"/>
          <p14:tracePt t="34934" x="7007225" y="3514725"/>
          <p14:tracePt t="34942" x="7015163" y="3514725"/>
          <p14:tracePt t="34950" x="7018338" y="3514725"/>
          <p14:tracePt t="34958" x="7037388" y="3511550"/>
          <p14:tracePt t="34966" x="7048500" y="3511550"/>
          <p14:tracePt t="34974" x="7086600" y="3503613"/>
          <p14:tracePt t="34982" x="7108825" y="3495675"/>
          <p14:tracePt t="34990" x="7131050" y="3495675"/>
          <p14:tracePt t="34998" x="7164388" y="3484563"/>
          <p14:tracePt t="35006" x="7194550" y="3481388"/>
          <p14:tracePt t="35014" x="7227888" y="3478213"/>
          <p14:tracePt t="35022" x="7273925" y="3470275"/>
          <p14:tracePt t="35030" x="7302500" y="3467100"/>
          <p14:tracePt t="35038" x="7337425" y="3459163"/>
          <p14:tracePt t="35046" x="7348538" y="3455988"/>
          <p14:tracePt t="35054" x="7351713" y="3455988"/>
          <p14:tracePt t="35064" x="7354888" y="3451225"/>
          <p14:tracePt t="35277" x="7351713" y="3451225"/>
          <p14:tracePt t="35329" x="7348538" y="3451225"/>
          <p14:tracePt t="35646" x="7340600" y="3451225"/>
          <p14:tracePt t="35653" x="7337425" y="3451225"/>
          <p14:tracePt t="35661" x="7318375" y="3451225"/>
          <p14:tracePt t="35669" x="7280275" y="3451225"/>
          <p14:tracePt t="35676" x="7243763" y="3451225"/>
          <p14:tracePt t="35681" x="7197725" y="3451225"/>
          <p14:tracePt t="35692" x="7145338" y="3451225"/>
          <p14:tracePt t="35703" x="7078663" y="3451225"/>
          <p14:tracePt t="35710" x="6996113" y="3451225"/>
          <p14:tracePt t="35721" x="6880225" y="3455988"/>
          <p14:tracePt t="35725" x="6778625" y="3470275"/>
          <p14:tracePt t="35732" x="6667500" y="3484563"/>
          <p14:tracePt t="35740" x="6550025" y="3500438"/>
          <p14:tracePt t="35748" x="6400800" y="3533775"/>
          <p14:tracePt t="35756" x="6251575" y="3560763"/>
          <p14:tracePt t="35764" x="6072188" y="3600450"/>
          <p14:tracePt t="35772" x="5865813" y="3638550"/>
          <p14:tracePt t="35780" x="5764213" y="3652838"/>
          <p14:tracePt t="35788" x="5559425" y="3683000"/>
          <p14:tracePt t="35796" x="5457825" y="3698875"/>
          <p14:tracePt t="35804" x="5251450" y="3729038"/>
          <p14:tracePt t="35812" x="5176838" y="3740150"/>
          <p14:tracePt t="35820" x="5091113" y="3751263"/>
          <p14:tracePt t="35828" x="4964113" y="3759200"/>
          <p14:tracePt t="35836" x="4948238" y="3759200"/>
          <p14:tracePt t="36122" x="4941888" y="3759200"/>
          <p14:tracePt t="36125" x="4929188" y="3759200"/>
          <p14:tracePt t="36137" x="4918075" y="3759200"/>
          <p14:tracePt t="36143" x="4914900" y="3759200"/>
          <p14:tracePt t="36149" x="4911725" y="3759200"/>
          <p14:tracePt t="36158" x="4906963" y="3759200"/>
          <p14:tracePt t="36168" x="4903788" y="3759200"/>
          <p14:tracePt t="36174" x="4895850" y="3759200"/>
          <p14:tracePt t="36182" x="4884738" y="3759200"/>
          <p14:tracePt t="36190" x="4873625" y="3759200"/>
          <p14:tracePt t="36204" x="4854575" y="3759200"/>
          <p14:tracePt t="36211" x="4829175" y="3765550"/>
          <p14:tracePt t="36218" x="4795838" y="3773488"/>
          <p14:tracePt t="36227" x="4772025" y="3776663"/>
          <p14:tracePt t="36232" x="4746625" y="3781425"/>
          <p14:tracePt t="36240" x="4727575" y="3792538"/>
          <p14:tracePt t="36250" x="4713288" y="3795713"/>
          <p14:tracePt t="36259" x="4694238" y="3798888"/>
          <p14:tracePt t="36263" x="4675188" y="3798888"/>
          <p14:tracePt t="36272" x="4660900" y="3798888"/>
          <p14:tracePt t="36279" x="4638675" y="3798888"/>
          <p14:tracePt t="36288" x="4614863" y="3798888"/>
          <p14:tracePt t="36296" x="4570413" y="3798888"/>
          <p14:tracePt t="36306" x="4503738" y="3798888"/>
          <p14:tracePt t="36314" x="4443413" y="3798888"/>
          <p14:tracePt t="36323" x="4349750" y="3806825"/>
          <p14:tracePt t="36330" x="4275138" y="3814763"/>
          <p14:tracePt t="36335" x="4189413" y="3825875"/>
          <p14:tracePt t="36346" x="4073525" y="3840163"/>
          <p14:tracePt t="36357" x="3997325" y="3859213"/>
          <p14:tracePt t="36360" x="3930650" y="3875088"/>
          <p14:tracePt t="36372" x="3862388" y="3886200"/>
          <p14:tracePt t="36380" x="3817938" y="3892550"/>
          <p14:tracePt t="36383" x="3776663" y="3897313"/>
          <p14:tracePt t="36394" x="3740150" y="3903663"/>
          <p14:tracePt t="36407" x="3713163" y="3908425"/>
          <p14:tracePt t="36408" x="3698875" y="3908425"/>
          <p14:tracePt t="36416" x="3679825" y="3908425"/>
          <p14:tracePt t="36424" x="3676650" y="3908425"/>
          <p14:tracePt t="36434" x="3660775" y="3908425"/>
          <p14:tracePt t="36440" x="3657600" y="3911600"/>
          <p14:tracePt t="36450" x="3649663" y="3911600"/>
          <p14:tracePt t="36456" x="3641725" y="3911600"/>
          <p14:tracePt t="36468" x="3627438" y="3911600"/>
          <p14:tracePt t="36475" x="3600450" y="3916363"/>
          <p14:tracePt t="36484" x="3582988" y="3919538"/>
          <p14:tracePt t="36492" x="3559175" y="3922713"/>
          <p14:tracePt t="36500" x="3533775" y="3930650"/>
          <p14:tracePt t="36505" x="3511550" y="3933825"/>
          <p14:tracePt t="36516" x="3478213" y="3944938"/>
          <p14:tracePt t="36527" x="3443288" y="3956050"/>
          <p14:tracePt t="36532" x="3409950" y="3971925"/>
          <p14:tracePt t="36538" x="3379788" y="3990975"/>
          <p14:tracePt t="36546" x="3354388" y="4005263"/>
          <p14:tracePt t="36554" x="3338513" y="4013200"/>
          <p14:tracePt t="36562" x="3332163" y="4016375"/>
          <p14:tracePt t="36570" x="3327400" y="4021138"/>
          <p14:tracePt t="36586" x="3327400" y="4024313"/>
          <p14:tracePt t="36610" x="3324225" y="4024313"/>
          <p14:tracePt t="36628" x="3324225" y="4027488"/>
          <p14:tracePt t="36642" x="3324225" y="4032250"/>
          <p14:tracePt t="36706" x="3324225" y="4027488"/>
          <p14:tracePt t="36726" x="3324225" y="4024313"/>
          <p14:tracePt t="36748" x="3324225" y="4021138"/>
          <p14:tracePt t="36809" x="3324225" y="4016375"/>
          <p14:tracePt t="36879" x="3327400" y="4013200"/>
          <p14:tracePt t="36998" x="3327400" y="4010025"/>
          <p14:tracePt t="37007" x="3332163" y="4010025"/>
          <p14:tracePt t="37058" x="3335338" y="4010025"/>
          <p14:tracePt t="37104" x="3335338" y="4005263"/>
          <p14:tracePt t="37390" x="3338513" y="4005263"/>
          <p14:tracePt t="37399" x="3343275" y="4005263"/>
          <p14:tracePt t="37406" x="3343275" y="4002088"/>
          <p14:tracePt t="37422" x="3346450" y="3997325"/>
          <p14:tracePt t="37430" x="3349625" y="3997325"/>
          <p14:tracePt t="37445" x="3354388" y="3997325"/>
          <p14:tracePt t="37452" x="3354388" y="3994150"/>
          <p14:tracePt t="37460" x="3357563" y="3994150"/>
          <p14:tracePt t="37468" x="3360738" y="3994150"/>
          <p14:tracePt t="37496" x="3327400" y="3979863"/>
          <p14:tracePt t="37501" x="3290888" y="3968750"/>
          <p14:tracePt t="37512" x="3192463" y="3975100"/>
          <p14:tracePt t="37521" x="3136900" y="3975100"/>
          <p14:tracePt t="38059" x="3133725" y="3975100"/>
          <p14:tracePt t="38074" x="3128963" y="3975100"/>
          <p14:tracePt t="38090" x="3125788" y="3975100"/>
          <p14:tracePt t="38096" x="3122613" y="3975100"/>
          <p14:tracePt t="38106" x="3117850" y="3975100"/>
          <p14:tracePt t="38113" x="3109913" y="3971925"/>
          <p14:tracePt t="38129" x="3106738" y="3971925"/>
          <p14:tracePt t="38140" x="3103563" y="3971925"/>
          <p14:tracePt t="38146" x="3098800" y="3971925"/>
          <p14:tracePt t="38154" x="3092450" y="3971925"/>
          <p14:tracePt t="38162" x="3087688" y="3971925"/>
          <p14:tracePt t="38170" x="3081338" y="3979863"/>
          <p14:tracePt t="38178" x="3073400" y="3986213"/>
          <p14:tracePt t="38188" x="3065463" y="4005263"/>
          <p14:tracePt t="38194" x="3057525" y="4021138"/>
          <p14:tracePt t="38202" x="3046413" y="4027488"/>
          <p14:tracePt t="38210" x="3035300" y="4038600"/>
          <p14:tracePt t="38217" x="3013075" y="4065588"/>
          <p14:tracePt t="38226" x="3001963" y="4079875"/>
          <p14:tracePt t="38233" x="2979738" y="4106863"/>
          <p14:tracePt t="38244" x="2960688" y="4129088"/>
          <p14:tracePt t="38252" x="2930525" y="4148138"/>
          <p14:tracePt t="38264" x="2913063" y="4170363"/>
          <p14:tracePt t="38267" x="2889250" y="4189413"/>
          <p14:tracePt t="38274" x="2878138" y="4203700"/>
          <p14:tracePt t="38282" x="2855913" y="4230688"/>
          <p14:tracePt t="38290" x="2844800" y="4241800"/>
          <p14:tracePt t="38298" x="2830513" y="4259263"/>
          <p14:tracePt t="38308" x="2819400" y="4286250"/>
          <p14:tracePt t="38314" x="2800350" y="4308475"/>
          <p14:tracePt t="38324" x="2784475" y="4327525"/>
          <p14:tracePt t="38330" x="2773363" y="4346575"/>
          <p14:tracePt t="38340" x="2770188" y="4352925"/>
          <p14:tracePt t="38347" x="2762250" y="4365625"/>
          <p14:tracePt t="38359" x="2759075" y="4379913"/>
          <p14:tracePt t="38366" x="2751138" y="4391025"/>
          <p14:tracePt t="38374" x="2743200" y="4398963"/>
          <p14:tracePt t="38379" x="2732088" y="4405313"/>
          <p14:tracePt t="38388" x="2728913" y="4413250"/>
          <p14:tracePt t="38395" x="2717800" y="4429125"/>
          <p14:tracePt t="38406" x="2709863" y="4435475"/>
          <p14:tracePt t="38413" x="2701925" y="4446588"/>
          <p14:tracePt t="38420" x="2698750" y="4454525"/>
          <p14:tracePt t="38430" x="2690813" y="4457700"/>
          <p14:tracePt t="38438" x="2684463" y="4465638"/>
          <p14:tracePt t="38457" x="2684463" y="4470400"/>
          <p14:tracePt t="38621" x="2679700" y="4470400"/>
          <p14:tracePt t="38636" x="2668588" y="4473575"/>
          <p14:tracePt t="38641" x="2649538" y="4492625"/>
          <p14:tracePt t="38650" x="2616200" y="4510088"/>
          <p14:tracePt t="38660" x="2605088" y="4518025"/>
          <p14:tracePt t="38669" x="2574925" y="4545013"/>
          <p14:tracePt t="38678" x="2560638" y="4551363"/>
          <p14:tracePt t="38683" x="2541588" y="4567238"/>
          <p14:tracePt t="38690" x="2530475" y="4575175"/>
          <p14:tracePt t="38698" x="2527300" y="4578350"/>
          <p14:tracePt t="38874" x="2530475" y="4578350"/>
          <p14:tracePt t="38884" x="2530475" y="4575175"/>
          <p14:tracePt t="39390" x="2519363" y="4575175"/>
          <p14:tracePt t="39399" x="2505075" y="4575175"/>
          <p14:tracePt t="39404" x="2466975" y="4575175"/>
          <p14:tracePt t="39412" x="2451100" y="4575175"/>
          <p14:tracePt t="39420" x="2422525" y="4575175"/>
          <p14:tracePt t="39431" x="2406650" y="4575175"/>
          <p14:tracePt t="39438" x="2376488" y="4575175"/>
          <p14:tracePt t="39443" x="2339975" y="4581525"/>
          <p14:tracePt t="39456" x="2312988" y="4586288"/>
          <p14:tracePt t="39464" x="2276475" y="4592638"/>
          <p14:tracePt t="39467" x="2257425" y="4592638"/>
          <p14:tracePt t="39476" x="2246313" y="4597400"/>
          <p14:tracePt t="39483" x="2238375" y="4597400"/>
          <p14:tracePt t="39493" x="2235200" y="4597400"/>
          <p14:tracePt t="39800" x="2235200" y="4600575"/>
          <p14:tracePt t="39816" x="2238375" y="4600575"/>
          <p14:tracePt t="39956" x="2241550" y="4600575"/>
          <p14:tracePt t="39964" x="2246313" y="4600575"/>
          <p14:tracePt t="39972" x="2249488" y="4600575"/>
          <p14:tracePt t="39980" x="2260600" y="4611688"/>
          <p14:tracePt t="39992" x="2282825" y="4645025"/>
          <p14:tracePt t="39998" x="2298700" y="4679950"/>
          <p14:tracePt t="40008" x="2309813" y="4721225"/>
          <p14:tracePt t="40012" x="2328863" y="4760913"/>
          <p14:tracePt t="40019" x="2339975" y="4799013"/>
          <p14:tracePt t="40028" x="2351088" y="4840288"/>
          <p14:tracePt t="40036" x="2351088" y="4862513"/>
          <p14:tracePt t="40044" x="2351088" y="4878388"/>
          <p14:tracePt t="40051" x="2351088" y="4889500"/>
          <p14:tracePt t="40062" x="2351088" y="4895850"/>
          <p14:tracePt t="40544" x="2351088" y="4892675"/>
          <p14:tracePt t="40551" x="2354263" y="4892675"/>
          <p14:tracePt t="40568" x="2359025" y="4892675"/>
          <p14:tracePt t="40577" x="2359025" y="4889500"/>
          <p14:tracePt t="40597" x="2362200" y="4889500"/>
          <p14:tracePt t="40622" x="2362200" y="4884738"/>
          <p14:tracePt t="40670" x="2365375" y="4884738"/>
          <p14:tracePt t="40688" x="2365375" y="4881563"/>
          <p14:tracePt t="40696" x="2370138" y="4881563"/>
          <p14:tracePt t="40768" x="2370138" y="4878388"/>
          <p14:tracePt t="40885" x="2373313" y="4878388"/>
          <p14:tracePt t="41337" x="2373313" y="4873625"/>
          <p14:tracePt t="41364" x="2376488" y="4873625"/>
          <p14:tracePt t="41599" x="2376488" y="4870450"/>
          <p14:tracePt t="41608" x="2381250" y="4870450"/>
          <p14:tracePt t="41620" x="2381250" y="4867275"/>
          <p14:tracePt t="41630" x="2384425" y="4867275"/>
          <p14:tracePt t="41646" x="2384425" y="4862513"/>
          <p14:tracePt t="41655" x="2387600" y="4862513"/>
          <p14:tracePt t="41704" x="2387600" y="4859338"/>
          <p14:tracePt t="42547" x="2392363" y="4859338"/>
          <p14:tracePt t="42562" x="2395538" y="4859338"/>
          <p14:tracePt t="42567" x="2395538" y="4854575"/>
          <p14:tracePt t="42586" x="2398713" y="4854575"/>
          <p14:tracePt t="42615" x="2403475" y="4854575"/>
          <p14:tracePt t="42621" x="2403475" y="4851400"/>
          <p14:tracePt t="42646" x="2406650" y="4851400"/>
          <p14:tracePt t="42678" x="2406650" y="4848225"/>
          <p14:tracePt t="42722" x="2411413" y="4848225"/>
          <p14:tracePt t="42730" x="2411413" y="4843463"/>
          <p14:tracePt t="42756" x="2414588" y="4843463"/>
          <p14:tracePt t="42762" x="2414588" y="4840288"/>
          <p14:tracePt t="42977" x="2417763" y="4837113"/>
          <p14:tracePt t="43002" x="2417763" y="4832350"/>
          <p14:tracePt t="43013" x="2422525" y="4832350"/>
          <p14:tracePt t="43121" x="2422525" y="4840288"/>
          <p14:tracePt t="43133" x="2422525" y="4843463"/>
          <p14:tracePt t="43137" x="2422525" y="4848225"/>
          <p14:tracePt t="43143" x="2422525" y="4854575"/>
          <p14:tracePt t="43152" x="2422525" y="4859338"/>
          <p14:tracePt t="43160" x="2422525" y="4867275"/>
          <p14:tracePt t="43170" x="2422525" y="4870450"/>
          <p14:tracePt t="43187" x="2406650" y="4892675"/>
          <p14:tracePt t="44172" x="2403475" y="4892675"/>
          <p14:tracePt t="44184" x="2398713" y="4892675"/>
          <p14:tracePt t="44200" x="2398713" y="4895850"/>
          <p14:tracePt t="44208" x="2398713" y="4903788"/>
          <p14:tracePt t="44216" x="2403475" y="4906963"/>
          <p14:tracePt t="44232" x="2406650" y="4914900"/>
          <p14:tracePt t="44240" x="2411413" y="4919663"/>
          <p14:tracePt t="44248" x="2411413" y="4922838"/>
          <p14:tracePt t="44256" x="2414588" y="4926013"/>
          <p14:tracePt t="44328" x="2417763" y="4930775"/>
          <p14:tracePt t="44336" x="2422525" y="4930775"/>
          <p14:tracePt t="44344" x="2422525" y="4933950"/>
          <p14:tracePt t="44359" x="2425700" y="4933950"/>
          <p14:tracePt t="44368" x="2428875" y="4933950"/>
          <p14:tracePt t="44386" x="2433638" y="4937125"/>
          <p14:tracePt t="44394" x="2436813" y="4945063"/>
          <p14:tracePt t="44402" x="2439988" y="4953000"/>
          <p14:tracePt t="44412" x="2439988" y="4959350"/>
          <p14:tracePt t="44419" x="2444750" y="4964113"/>
          <p14:tracePt t="44425" x="2444750" y="4967288"/>
          <p14:tracePt t="44433" x="2444750" y="4972050"/>
          <p14:tracePt t="44490" x="2444750" y="4975225"/>
          <p14:tracePt t="44499" x="2444750" y="4986338"/>
          <p14:tracePt t="44506" x="2447925" y="4994275"/>
          <p14:tracePt t="44514" x="2459038" y="5005388"/>
          <p14:tracePt t="44522" x="2466975" y="5019675"/>
          <p14:tracePt t="44531" x="2466975" y="5030788"/>
          <p14:tracePt t="44538" x="2466975" y="5041900"/>
          <p14:tracePt t="44547" x="2466975" y="5053013"/>
          <p14:tracePt t="44554" x="2478088" y="5072063"/>
          <p14:tracePt t="44563" x="2481263" y="5083175"/>
          <p14:tracePt t="44572" x="2489200" y="5099050"/>
          <p14:tracePt t="44580" x="2492375" y="5105400"/>
          <p14:tracePt t="44589" x="2492375" y="5113338"/>
          <p14:tracePt t="44603" x="2492375" y="5121275"/>
          <p14:tracePt t="44614" x="2492375" y="5129213"/>
          <p14:tracePt t="44618" x="2492375" y="5132388"/>
          <p14:tracePt t="44627" x="2492375" y="5140325"/>
          <p14:tracePt t="44634" x="2497138" y="5143500"/>
          <p14:tracePt t="44673" x="2500313" y="5143500"/>
          <p14:tracePt t="44788" x="2500313" y="5146675"/>
          <p14:tracePt t="44863" x="2500313" y="5151438"/>
          <p14:tracePt t="44873" x="2500313" y="5154613"/>
          <p14:tracePt t="44875" x="2500313" y="5162550"/>
          <p14:tracePt t="44889" x="2505075" y="5173663"/>
          <p14:tracePt t="44893" x="2511425" y="5176838"/>
          <p14:tracePt t="44900" x="2522538" y="5195888"/>
          <p14:tracePt t="44908" x="2530475" y="5214938"/>
          <p14:tracePt t="44916" x="2533650" y="5222875"/>
          <p14:tracePt t="44924" x="2544763" y="5240338"/>
          <p14:tracePt t="44934" x="2544763" y="5248275"/>
          <p14:tracePt t="44941" x="2549525" y="5259388"/>
          <p14:tracePt t="44950" x="2552700" y="5267325"/>
          <p14:tracePt t="44957" x="2552700" y="5275263"/>
          <p14:tracePt t="44964" x="2557463" y="5278438"/>
          <p14:tracePt t="44974" x="2557463" y="5281613"/>
          <p14:tracePt t="44980" x="2557463" y="5286375"/>
          <p14:tracePt t="45062" x="2560638" y="5286375"/>
          <p14:tracePt t="45102" x="2560638" y="5281613"/>
          <p14:tracePt t="45169" x="2560638" y="5278438"/>
          <p14:tracePt t="45208" x="2563813" y="5278438"/>
          <p14:tracePt t="45240" x="2563813" y="5275263"/>
          <p14:tracePt t="45306" x="2563813" y="5270500"/>
          <p14:tracePt t="45628" x="2568575" y="5270500"/>
          <p14:tracePt t="45685" x="2571750" y="5270500"/>
          <p14:tracePt t="45807" x="2574925" y="5270500"/>
          <p14:tracePt t="45844" x="2579688" y="5270500"/>
          <p14:tracePt t="45885" x="2582863" y="5270500"/>
          <p14:tracePt t="45901" x="2586038" y="5270500"/>
          <p14:tracePt t="45909" x="2590800" y="5270500"/>
          <p14:tracePt t="45915" x="2593975" y="5270500"/>
          <p14:tracePt t="45950" x="2597150" y="5270500"/>
          <p14:tracePt t="45957" x="2601913" y="5270500"/>
          <p14:tracePt t="45983" x="2605088" y="5270500"/>
          <p14:tracePt t="45990" x="2609850" y="5270500"/>
          <p14:tracePt t="45999" x="2613025" y="5270500"/>
          <p14:tracePt t="46006" x="2616200" y="5270500"/>
          <p14:tracePt t="46024" x="2620963" y="5270500"/>
          <p14:tracePt t="46040" x="2624138" y="5270500"/>
          <p14:tracePt t="46054" x="2627313" y="5270500"/>
          <p14:tracePt t="46062" x="2632075" y="5270500"/>
          <p14:tracePt t="46072" x="2635250" y="5270500"/>
          <p14:tracePt t="46079" x="2649538" y="5270500"/>
          <p14:tracePt t="46088" x="2654300" y="5270500"/>
          <p14:tracePt t="46099" x="2662238" y="5275263"/>
          <p14:tracePt t="46101" x="2676525" y="5275263"/>
          <p14:tracePt t="46110" x="2695575" y="5275263"/>
          <p14:tracePt t="46122" x="2706688" y="5267325"/>
          <p14:tracePt t="46127" x="2717800" y="5262563"/>
          <p14:tracePt t="46136" x="2717800" y="5259388"/>
          <p14:tracePt t="46146" x="2740025" y="5259388"/>
          <p14:tracePt t="46749" x="2740025" y="5256213"/>
          <p14:tracePt t="46757" x="2740025" y="5251450"/>
          <p14:tracePt t="46762" x="2740025" y="5248275"/>
          <p14:tracePt t="46770" x="2743200" y="5248275"/>
          <p14:tracePt t="46778" x="2747963" y="5245100"/>
          <p14:tracePt t="46802" x="2747963" y="5240338"/>
          <p14:tracePt t="46811" x="2747963" y="5237163"/>
          <p14:tracePt t="46821" x="2743200" y="5237163"/>
          <p14:tracePt t="46828" x="2743200" y="5233988"/>
          <p14:tracePt t="46839" x="2743200" y="5229225"/>
          <p14:tracePt t="46850" x="2743200" y="5222875"/>
          <p14:tracePt t="46853" x="2743200" y="5214938"/>
          <p14:tracePt t="46868" x="2740025" y="5207000"/>
          <p14:tracePt t="46877" x="2740025" y="5199063"/>
          <p14:tracePt t="46886" x="2740025" y="5192713"/>
          <p14:tracePt t="46894" x="2740025" y="5181600"/>
          <p14:tracePt t="46916" x="2740025" y="5162550"/>
          <p14:tracePt t="46924" x="2740025" y="5154613"/>
          <p14:tracePt t="46932" x="2740025" y="5151438"/>
          <p14:tracePt t="46940" x="2740025" y="5143500"/>
          <p14:tracePt t="46967" x="2740025" y="5140325"/>
          <p14:tracePt t="46980" x="2740025" y="5135563"/>
          <p14:tracePt t="46996" x="2740025" y="5132388"/>
          <p14:tracePt t="47796" x="2740025" y="5129213"/>
          <p14:tracePt t="49266" x="2740025" y="5124450"/>
          <p14:tracePt t="50258" x="2743200" y="5129213"/>
          <p14:tracePt t="50268" x="2743200" y="5132388"/>
          <p14:tracePt t="50275" x="2747963" y="5135563"/>
          <p14:tracePt t="50286" x="2754313" y="5143500"/>
          <p14:tracePt t="50288" x="2767013" y="5146675"/>
          <p14:tracePt t="50300" x="2784475" y="5154613"/>
          <p14:tracePt t="50312" x="2792413" y="5162550"/>
          <p14:tracePt t="50314" x="2795588" y="5176838"/>
          <p14:tracePt t="50322" x="2800350" y="5187950"/>
          <p14:tracePt t="50330" x="2751138" y="5192713"/>
          <p14:tracePt t="50340" x="2743200" y="5192713"/>
          <p14:tracePt t="51073" x="2740025" y="5192713"/>
          <p14:tracePt t="51137" x="2740025" y="5203825"/>
          <p14:tracePt t="51146" x="2740025" y="5207000"/>
          <p14:tracePt t="51154" x="2740025" y="5210175"/>
          <p14:tracePt t="51163" x="2740025" y="5218113"/>
          <p14:tracePt t="51167" x="2740025" y="5222875"/>
          <p14:tracePt t="51176" x="2740025" y="5226050"/>
          <p14:tracePt t="51194" x="2740025" y="5233988"/>
          <p14:tracePt t="51204" x="2740025" y="5237163"/>
          <p14:tracePt t="51210" x="2740025" y="5245100"/>
          <p14:tracePt t="51216" x="2740025" y="5251450"/>
          <p14:tracePt t="51224" x="2732088" y="5259388"/>
          <p14:tracePt t="51231" x="2732088" y="5262563"/>
          <p14:tracePt t="51242" x="2720975" y="5267325"/>
          <p14:tracePt t="51249" x="2720975" y="5270500"/>
          <p14:tracePt t="51258" x="2720975" y="5281613"/>
          <p14:tracePt t="51266" x="2720975" y="5286375"/>
          <p14:tracePt t="51272" x="2720975" y="5300663"/>
          <p14:tracePt t="51280" x="2720975" y="5311775"/>
          <p14:tracePt t="51288" x="2725738" y="5327650"/>
          <p14:tracePt t="51296" x="2732088" y="5345113"/>
          <p14:tracePt t="51304" x="2736850" y="5372100"/>
          <p14:tracePt t="51314" x="2740025" y="5375275"/>
          <p14:tracePt t="51319" x="2743200" y="5386388"/>
          <p14:tracePt t="51330" x="2743200" y="5402263"/>
          <p14:tracePt t="51336" x="2743200" y="5413375"/>
          <p14:tracePt t="51347" x="2747963" y="5416550"/>
          <p14:tracePt t="51359" x="2747963" y="5424488"/>
          <p14:tracePt t="51361" x="2747963" y="5432425"/>
          <p14:tracePt t="51370" x="2747963" y="5435600"/>
          <p14:tracePt t="51381" x="2747963" y="5438775"/>
          <p14:tracePt t="51385" x="2747963" y="5446713"/>
          <p14:tracePt t="51401" x="2747963" y="5449888"/>
          <p14:tracePt t="51410" x="2747963" y="5454650"/>
          <p14:tracePt t="51418" x="2747963" y="5461000"/>
          <p14:tracePt t="51426" x="2747963" y="5465763"/>
          <p14:tracePt t="51433" x="2747963" y="5473700"/>
          <p14:tracePt t="51451" x="2751138" y="5473700"/>
          <p14:tracePt t="51489" x="2754313" y="5473700"/>
          <p14:tracePt t="51550" x="2759075" y="5468938"/>
          <p14:tracePt t="51600" x="2759075" y="5465763"/>
          <p14:tracePt t="51628" x="2759075" y="5461000"/>
          <p14:tracePt t="51690" x="2759075" y="5457825"/>
          <p14:tracePt t="51964" x="2762250" y="5454650"/>
          <p14:tracePt t="52631" x="2767013" y="5454650"/>
          <p14:tracePt t="52700" x="2770188" y="5449888"/>
          <p14:tracePt t="52732" x="2770188" y="5446713"/>
          <p14:tracePt t="52741" x="2773363" y="5446713"/>
          <p14:tracePt t="53297" x="2778125" y="5446713"/>
          <p14:tracePt t="53299" x="2778125" y="5443538"/>
          <p14:tracePt t="53535" x="2781300" y="5443538"/>
          <p14:tracePt t="53563" x="2781300" y="5438775"/>
          <p14:tracePt t="53900" x="2781300" y="5435600"/>
          <p14:tracePt t="53909" x="2784475" y="5435600"/>
          <p14:tracePt t="53915" x="2784475" y="5432425"/>
          <p14:tracePt t="53925" x="2789238" y="5432425"/>
          <p14:tracePt t="54908" x="2792413" y="5432425"/>
          <p14:tracePt t="56023" x="2795588" y="5432425"/>
          <p14:tracePt t="56033" x="2795588" y="5427663"/>
          <p14:tracePt t="56048" x="2800350" y="5427663"/>
          <p14:tracePt t="56171" x="2800350" y="5424488"/>
          <p14:tracePt t="57062" x="2803525" y="5424488"/>
          <p14:tracePt t="57109" x="2803525" y="5419725"/>
          <p14:tracePt t="57115" x="2806700" y="5419725"/>
          <p14:tracePt t="57124" x="2806700" y="5416550"/>
          <p14:tracePt t="57132" x="2811463" y="5416550"/>
          <p14:tracePt t="57403" x="2811463" y="5413375"/>
          <p14:tracePt t="57417" x="2814638" y="5413375"/>
          <p14:tracePt t="57635" x="2819400" y="5413375"/>
          <p14:tracePt t="57659" x="2819400" y="5408613"/>
          <p14:tracePt t="57785" x="2822575" y="5408613"/>
          <p14:tracePt t="57794" x="2822575" y="5405438"/>
          <p14:tracePt t="57829" x="2822575" y="5402263"/>
          <p14:tracePt t="57960" x="2825750" y="5402263"/>
          <p14:tracePt t="57966" x="2825750" y="5397500"/>
          <p14:tracePt t="57982" x="2830513" y="5397500"/>
          <p14:tracePt t="57989" x="2830513" y="5394325"/>
          <p14:tracePt t="58628" x="2833688" y="5394325"/>
          <p14:tracePt t="58643" x="2836863" y="5394325"/>
          <p14:tracePt t="58652" x="2841625" y="5394325"/>
          <p14:tracePt t="58659" x="2847975" y="5394325"/>
          <p14:tracePt t="58668" x="2852738" y="5394325"/>
          <p14:tracePt t="58676" x="2855913" y="5394325"/>
          <p14:tracePt t="58685" x="2863850" y="5394325"/>
          <p14:tracePt t="58696" x="2867025" y="5394325"/>
          <p14:tracePt t="58713" x="2867025" y="5397500"/>
          <p14:tracePt t="58718" x="2871788" y="5402263"/>
          <p14:tracePt t="58723" x="2882900" y="5405438"/>
          <p14:tracePt t="58734" x="2905125" y="5405438"/>
          <p14:tracePt t="58744" x="2941638" y="5405438"/>
          <p14:tracePt t="58750" x="2994025" y="5402263"/>
          <p14:tracePt t="58755" x="3054350" y="5397500"/>
          <p14:tracePt t="58764" x="3076575" y="5397500"/>
          <p14:tracePt t="58774" x="3106738" y="5397500"/>
          <p14:tracePt t="58782" x="3125788" y="5397500"/>
          <p14:tracePt t="58790" x="3151188" y="5419725"/>
          <p14:tracePt t="58798" x="3155950" y="5419725"/>
          <p14:tracePt t="59251" x="3159125" y="5419725"/>
          <p14:tracePt t="59259" x="3159125" y="5424488"/>
          <p14:tracePt t="59264" x="3163888" y="5427663"/>
          <p14:tracePt t="59272" x="3167063" y="5435600"/>
          <p14:tracePt t="59280" x="3170238" y="5438775"/>
          <p14:tracePt t="59287" x="3175000" y="5446713"/>
          <p14:tracePt t="59296" x="3175000" y="5449888"/>
          <p14:tracePt t="59306" x="3178175" y="5449888"/>
          <p14:tracePt t="59315" x="3178175" y="5454650"/>
          <p14:tracePt t="59346" x="3175000" y="5454650"/>
          <p14:tracePt t="59354" x="3167063" y="5454650"/>
          <p14:tracePt t="59363" x="3163888" y="5454650"/>
          <p14:tracePt t="59372" x="3151188" y="5457825"/>
          <p14:tracePt t="59380" x="3144838" y="5461000"/>
          <p14:tracePt t="59387" x="3136900" y="5476875"/>
          <p14:tracePt t="59396" x="3128963" y="5484813"/>
          <p14:tracePt t="59401" x="3114675" y="5502275"/>
          <p14:tracePt t="59411" x="3103563" y="5510213"/>
          <p14:tracePt t="59418" x="3098800" y="5513388"/>
          <p14:tracePt t="59430" x="3092450" y="5513388"/>
          <p14:tracePt t="59446" x="3092450" y="5510213"/>
          <p14:tracePt t="59452" x="3092450" y="5507038"/>
          <p14:tracePt t="59478" x="3092450" y="5502275"/>
          <p14:tracePt t="59516" x="3092450" y="5499100"/>
          <p14:tracePt t="59531" x="3087688" y="5499100"/>
          <p14:tracePt t="59546" x="3087688" y="5495925"/>
          <p14:tracePt t="59644" x="3092450" y="5491163"/>
          <p14:tracePt t="60017" x="3092450" y="5487988"/>
          <p14:tracePt t="60079" x="3095625" y="5487988"/>
          <p14:tracePt t="60201" x="3098800" y="5487988"/>
          <p14:tracePt t="60262" x="3103563" y="5487988"/>
          <p14:tracePt t="60340" x="3106738" y="5487988"/>
          <p14:tracePt t="60549" x="3109913" y="5487988"/>
          <p14:tracePt t="61356" x="3114675" y="5487988"/>
          <p14:tracePt t="61545" x="3117850" y="5487988"/>
          <p14:tracePt t="61560" x="3117850" y="5484813"/>
          <p14:tracePt t="61706" x="3122613" y="5484813"/>
          <p14:tracePt t="62488" x="3122613" y="5487988"/>
          <p14:tracePt t="62495" x="3133725" y="5499100"/>
          <p14:tracePt t="62504" x="3170238" y="5548313"/>
          <p14:tracePt t="62514" x="3219450" y="5584825"/>
          <p14:tracePt t="62524" x="3260725" y="5618163"/>
          <p14:tracePt t="62530" x="3286125" y="5648325"/>
          <p14:tracePt t="62541" x="3321050" y="5670550"/>
          <p14:tracePt t="62548" x="3349625" y="5694363"/>
          <p14:tracePt t="62556" x="3376613" y="5711825"/>
          <p14:tracePt t="62564" x="3384550" y="5719763"/>
          <p14:tracePt t="62572" x="3387725" y="5730875"/>
          <p14:tracePt t="62586" x="3387725" y="5741988"/>
          <p14:tracePt t="62594" x="3390900" y="5757863"/>
          <p14:tracePt t="62602" x="3395663" y="5764213"/>
          <p14:tracePt t="62609" x="3409950" y="5772150"/>
          <p14:tracePt t="62618" x="3425825" y="5780088"/>
          <p14:tracePt t="62628" x="3459163" y="5788025"/>
          <p14:tracePt t="62639" x="3481388" y="5791200"/>
          <p14:tracePt t="62642" x="3500438" y="5799138"/>
          <p14:tracePt t="62650" x="3503613" y="5813425"/>
          <p14:tracePt t="62658" x="3519488" y="5821363"/>
          <p14:tracePt t="63178" x="3519488" y="5824538"/>
          <p14:tracePt t="63185" x="3519488" y="5829300"/>
          <p14:tracePt t="63192" x="3519488" y="5832475"/>
          <p14:tracePt t="63201" x="3519488" y="5835650"/>
          <p14:tracePt t="63205" x="3519488" y="5843588"/>
          <p14:tracePt t="63215" x="3530600" y="5846763"/>
          <p14:tracePt t="63224" x="3530600" y="5851525"/>
          <p14:tracePt t="63229" x="3530600" y="5854700"/>
          <p14:tracePt t="63250" x="3530600" y="5862638"/>
          <p14:tracePt t="63255" x="3536950" y="5865813"/>
          <p14:tracePt t="63262" x="3541713" y="5868988"/>
          <p14:tracePt t="63286" x="3544888" y="5868988"/>
          <p14:tracePt t="63304" x="3548063" y="5868988"/>
          <p14:tracePt t="63320" x="3548063" y="5865813"/>
          <p14:tracePt t="63336" x="3548063" y="5862638"/>
          <p14:tracePt t="63353" x="3548063" y="5857875"/>
          <p14:tracePt t="63361" x="3552825" y="5857875"/>
          <p14:tracePt t="63369" x="3552825" y="5854700"/>
          <p14:tracePt t="63401" x="3556000" y="5854700"/>
          <p14:tracePt t="63409" x="3556000" y="5851525"/>
          <p14:tracePt t="63497" x="3571875" y="5835650"/>
          <p14:tracePt t="63541" x="3571875" y="5840413"/>
          <p14:tracePt t="63547" x="3571875" y="5843588"/>
          <p14:tracePt t="63553" x="3571875" y="5846763"/>
          <p14:tracePt t="63562" x="3571875" y="5854700"/>
          <p14:tracePt t="63570" x="3571875" y="5857875"/>
          <p14:tracePt t="63575" x="3567113" y="5868988"/>
          <p14:tracePt t="63586" x="3567113" y="5873750"/>
          <p14:tracePt t="63592" x="3567113" y="5888038"/>
          <p14:tracePt t="63602" x="3567113" y="5899150"/>
          <p14:tracePt t="63608" x="3567113" y="5910263"/>
          <p14:tracePt t="63618" x="3567113" y="5929313"/>
          <p14:tracePt t="63625" x="3567113" y="5951538"/>
          <p14:tracePt t="63634" x="3567113" y="5956300"/>
          <p14:tracePt t="63641" x="3567113" y="5970588"/>
          <p14:tracePt t="63650" x="3567113" y="5978525"/>
          <p14:tracePt t="63784" x="3567113" y="5973763"/>
          <p14:tracePt t="64000" x="3567113" y="5970588"/>
          <p14:tracePt t="64499" x="3571875" y="5970588"/>
          <p14:tracePt t="64507" x="3575050" y="5970588"/>
          <p14:tracePt t="64514" x="3586163" y="5970588"/>
          <p14:tracePt t="64525" x="3589338" y="5973763"/>
          <p14:tracePt t="64527" x="3605213" y="5978525"/>
          <p14:tracePt t="64538" x="3635375" y="5978525"/>
          <p14:tracePt t="64547" x="3638550" y="5978525"/>
          <p14:tracePt t="64553" x="3646488" y="5978525"/>
          <p14:tracePt t="64560" x="3646488" y="5986463"/>
          <p14:tracePt t="64569" x="3649663" y="5986463"/>
          <p14:tracePt t="65351" x="3649663" y="5981700"/>
          <p14:tracePt t="65357" x="3649663" y="5978525"/>
          <p14:tracePt t="65366" x="3646488" y="5973763"/>
          <p14:tracePt t="65374" x="3646488" y="5970588"/>
          <p14:tracePt t="65392" x="3641725" y="5962650"/>
          <p14:tracePt t="65402" x="3641725" y="5959475"/>
          <p14:tracePt t="65408" x="3641725" y="5951538"/>
          <p14:tracePt t="65414" x="3641725" y="5948363"/>
          <p14:tracePt t="65422" x="3646488" y="5945188"/>
          <p14:tracePt t="65429" x="3646488" y="5929313"/>
          <p14:tracePt t="65440" x="3649663" y="5921375"/>
          <p14:tracePt t="65445" x="3652838" y="5910263"/>
          <p14:tracePt t="65456" x="3652838" y="5907088"/>
          <p14:tracePt t="65464" x="3652838" y="5899150"/>
          <p14:tracePt t="65476" x="3652838" y="5895975"/>
          <p14:tracePt t="65498" x="3657600" y="5895975"/>
          <p14:tracePt t="65523" x="3657600" y="5892800"/>
          <p14:tracePt t="65544" x="3660775" y="5892800"/>
          <p14:tracePt t="65552" x="3660775" y="5888038"/>
          <p14:tracePt t="65576" x="3660775" y="5884863"/>
          <p14:tracePt t="65644" x="3660775" y="5881688"/>
          <p14:tracePt t="65847" x="3663950" y="5881688"/>
          <p14:tracePt t="66031" x="3668713" y="5881688"/>
          <p14:tracePt t="66042" x="3671888" y="5881688"/>
          <p14:tracePt t="66047" x="3676650" y="5881688"/>
          <p14:tracePt t="66061" x="3679825" y="5881688"/>
          <p14:tracePt t="66288" x="3679825" y="5876925"/>
          <p14:tracePt t="68382" x="3668713" y="5868988"/>
          <p14:tracePt t="68387" x="3657600" y="5862638"/>
          <p14:tracePt t="68398" x="3600450" y="5824538"/>
          <p14:tracePt t="68403" x="3473450" y="5761038"/>
          <p14:tracePt t="68413" x="3263900" y="5645150"/>
          <p14:tracePt t="68423" x="3057525" y="5532438"/>
          <p14:tracePt t="68430" x="2759075" y="5372100"/>
          <p14:tracePt t="68438" x="2500313" y="5192713"/>
          <p14:tracePt t="68446" x="2163763" y="4953000"/>
          <p14:tracePt t="68456" x="1912938" y="4724400"/>
          <p14:tracePt t="68464" x="1595438" y="4352925"/>
          <p14:tracePt t="68476" x="1223963" y="3881438"/>
          <p14:tracePt t="68479" x="906463" y="3425825"/>
          <p14:tracePt t="68490" x="733425" y="3111500"/>
          <p14:tracePt t="68493" x="501650" y="2560638"/>
          <p14:tracePt t="68502" x="355600" y="2133600"/>
          <p14:tracePt t="68510" x="220663" y="1706563"/>
          <p14:tracePt t="68522" x="49213" y="1235075"/>
        </p14:tracePtLst>
      </p14:laserTraceLst>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C704E8-0C1C-0A1D-088B-39E6108A560C}"/>
            </a:ext>
          </a:extLst>
        </p:cNvPr>
        <p:cNvGrpSpPr/>
        <p:nvPr/>
      </p:nvGrpSpPr>
      <p:grpSpPr>
        <a:xfrm>
          <a:off x="0" y="0"/>
          <a:ext cx="0" cy="0"/>
          <a:chOff x="0" y="0"/>
          <a:chExt cx="0" cy="0"/>
        </a:xfrm>
      </p:grpSpPr>
      <p:sp>
        <p:nvSpPr>
          <p:cNvPr id="4" name="タイトル 3">
            <a:extLst>
              <a:ext uri="{FF2B5EF4-FFF2-40B4-BE49-F238E27FC236}">
                <a16:creationId xmlns:a16="http://schemas.microsoft.com/office/drawing/2014/main" id="{D2327812-5A8E-7102-1075-D4D36CD228FE}"/>
              </a:ext>
            </a:extLst>
          </p:cNvPr>
          <p:cNvSpPr>
            <a:spLocks noGrp="1"/>
          </p:cNvSpPr>
          <p:nvPr>
            <p:ph type="title"/>
          </p:nvPr>
        </p:nvSpPr>
        <p:spPr/>
        <p:txBody>
          <a:bodyPr/>
          <a:lstStyle/>
          <a:p>
            <a:r>
              <a:rPr lang="en-US" altLang="ja-JP" dirty="0"/>
              <a:t>3. Trends in counterurbanization</a:t>
            </a:r>
            <a:endParaRPr lang="ja-JP" altLang="en-US" dirty="0"/>
          </a:p>
        </p:txBody>
      </p:sp>
      <p:sp>
        <p:nvSpPr>
          <p:cNvPr id="2" name="スライド番号プレースホルダー 1">
            <a:extLst>
              <a:ext uri="{FF2B5EF4-FFF2-40B4-BE49-F238E27FC236}">
                <a16:creationId xmlns:a16="http://schemas.microsoft.com/office/drawing/2014/main" id="{33F4B8EB-C759-0256-00A7-39BAA91110BC}"/>
              </a:ext>
            </a:extLst>
          </p:cNvPr>
          <p:cNvSpPr>
            <a:spLocks noGrp="1"/>
          </p:cNvSpPr>
          <p:nvPr>
            <p:ph type="sldNum" sz="quarter" idx="12"/>
          </p:nvPr>
        </p:nvSpPr>
        <p:spPr/>
        <p:txBody>
          <a:bodyPr/>
          <a:lstStyle/>
          <a:p>
            <a:fld id="{8B3E1A3D-8A7F-4133-9A2B-6701D8024CA5}" type="slidenum">
              <a:rPr kumimoji="1" lang="ja-JP" altLang="en-US" smtClean="0"/>
              <a:t>14</a:t>
            </a:fld>
            <a:endParaRPr kumimoji="1" lang="ja-JP" altLang="en-US"/>
          </a:p>
        </p:txBody>
      </p:sp>
    </p:spTree>
    <p:extLst>
      <p:ext uri="{BB962C8B-B14F-4D97-AF65-F5344CB8AC3E}">
        <p14:creationId xmlns:p14="http://schemas.microsoft.com/office/powerpoint/2010/main" val="3768923457"/>
      </p:ext>
    </p:extLst>
  </p:cSld>
  <p:clrMapOvr>
    <a:masterClrMapping/>
  </p:clrMapOvr>
  <mc:AlternateContent xmlns:mc="http://schemas.openxmlformats.org/markup-compatibility/2006">
    <mc:Choice xmlns:p14="http://schemas.microsoft.com/office/powerpoint/2010/main" Requires="p14">
      <p:transition spd="slow" p14:dur="2000" advTm="9483"/>
    </mc:Choice>
    <mc:Fallback>
      <p:transition spd="slow" advTm="9483"/>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FB1EE0-861C-D586-2202-2FE58098A8E5}"/>
            </a:ext>
          </a:extLst>
        </p:cNvPr>
        <p:cNvGrpSpPr/>
        <p:nvPr/>
      </p:nvGrpSpPr>
      <p:grpSpPr>
        <a:xfrm>
          <a:off x="0" y="0"/>
          <a:ext cx="0" cy="0"/>
          <a:chOff x="0" y="0"/>
          <a:chExt cx="0" cy="0"/>
        </a:xfrm>
      </p:grpSpPr>
      <p:sp>
        <p:nvSpPr>
          <p:cNvPr id="4" name="タイトル 3">
            <a:extLst>
              <a:ext uri="{FF2B5EF4-FFF2-40B4-BE49-F238E27FC236}">
                <a16:creationId xmlns:a16="http://schemas.microsoft.com/office/drawing/2014/main" id="{95CABCC1-5BB6-C785-303D-07C7B559F006}"/>
              </a:ext>
            </a:extLst>
          </p:cNvPr>
          <p:cNvSpPr>
            <a:spLocks noGrp="1"/>
          </p:cNvSpPr>
          <p:nvPr>
            <p:ph type="title"/>
          </p:nvPr>
        </p:nvSpPr>
        <p:spPr/>
        <p:txBody>
          <a:bodyPr/>
          <a:lstStyle/>
          <a:p>
            <a:r>
              <a:rPr lang="en-US" altLang="ja-JP" dirty="0"/>
              <a:t>Lifestyle migration</a:t>
            </a:r>
            <a:endParaRPr lang="ja-JP" altLang="en-US" dirty="0"/>
          </a:p>
        </p:txBody>
      </p:sp>
      <p:sp>
        <p:nvSpPr>
          <p:cNvPr id="5" name="コンテンツ プレースホルダー 4">
            <a:extLst>
              <a:ext uri="{FF2B5EF4-FFF2-40B4-BE49-F238E27FC236}">
                <a16:creationId xmlns:a16="http://schemas.microsoft.com/office/drawing/2014/main" id="{79A41615-4A3A-F0C4-DB8E-AC83C914B569}"/>
              </a:ext>
            </a:extLst>
          </p:cNvPr>
          <p:cNvSpPr>
            <a:spLocks noGrp="1"/>
          </p:cNvSpPr>
          <p:nvPr>
            <p:ph idx="1"/>
          </p:nvPr>
        </p:nvSpPr>
        <p:spPr>
          <a:xfrm>
            <a:off x="838200" y="1833508"/>
            <a:ext cx="10515600" cy="4351338"/>
          </a:xfrm>
        </p:spPr>
        <p:txBody>
          <a:bodyPr>
            <a:normAutofit/>
          </a:bodyPr>
          <a:lstStyle/>
          <a:p>
            <a:r>
              <a:rPr lang="en-US" altLang="ja-JP" dirty="0"/>
              <a:t>Recent data in Japan reveals a distinct shift known as “counterurbanization,” involving migration from metropolitan to non-metropolitan areas</a:t>
            </a:r>
          </a:p>
          <a:p>
            <a:r>
              <a:rPr lang="en-US" altLang="ja-JP" dirty="0"/>
              <a:t>This paper adopts the framework of </a:t>
            </a:r>
            <a:r>
              <a:rPr lang="en-US" altLang="ja-JP" u="sng" dirty="0"/>
              <a:t>lifestyle migration</a:t>
            </a:r>
            <a:r>
              <a:rPr lang="en-US" altLang="ja-JP" dirty="0"/>
              <a:t>, a subset of counterurbanization (Benson and O'Reilly 2009)</a:t>
            </a:r>
          </a:p>
          <a:p>
            <a:r>
              <a:rPr lang="en-US" altLang="ja-JP" dirty="0"/>
              <a:t>Lifestyle migration typically denotes relocation by relatively affluent individuals but is here employed more broadly to signify purposeful migration driven by the pursuit of an enhanced quality of life</a:t>
            </a:r>
          </a:p>
        </p:txBody>
      </p:sp>
      <p:sp>
        <p:nvSpPr>
          <p:cNvPr id="6" name="スライド番号プレースホルダー 5">
            <a:extLst>
              <a:ext uri="{FF2B5EF4-FFF2-40B4-BE49-F238E27FC236}">
                <a16:creationId xmlns:a16="http://schemas.microsoft.com/office/drawing/2014/main" id="{FD61F89D-ED24-B935-D03A-F18B8EEFB7BA}"/>
              </a:ext>
            </a:extLst>
          </p:cNvPr>
          <p:cNvSpPr>
            <a:spLocks noGrp="1"/>
          </p:cNvSpPr>
          <p:nvPr>
            <p:ph type="sldNum" sz="quarter" idx="12"/>
          </p:nvPr>
        </p:nvSpPr>
        <p:spPr/>
        <p:txBody>
          <a:bodyPr/>
          <a:lstStyle/>
          <a:p>
            <a:fld id="{8B3E1A3D-8A7F-4133-9A2B-6701D8024CA5}" type="slidenum">
              <a:rPr kumimoji="1" lang="ja-JP" altLang="en-US" smtClean="0"/>
              <a:t>15</a:t>
            </a:fld>
            <a:endParaRPr kumimoji="1" lang="ja-JP" altLang="en-US"/>
          </a:p>
        </p:txBody>
      </p:sp>
      <p:pic>
        <p:nvPicPr>
          <p:cNvPr id="2" name="図 1">
            <a:extLst>
              <a:ext uri="{FF2B5EF4-FFF2-40B4-BE49-F238E27FC236}">
                <a16:creationId xmlns:a16="http://schemas.microsoft.com/office/drawing/2014/main" id="{553919C4-8D90-AEF6-6A7A-FFC7F211E6A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458581" y="203909"/>
            <a:ext cx="2373202" cy="1629599"/>
          </a:xfrm>
          <a:prstGeom prst="rect">
            <a:avLst/>
          </a:prstGeom>
        </p:spPr>
      </p:pic>
    </p:spTree>
    <p:extLst>
      <p:ext uri="{BB962C8B-B14F-4D97-AF65-F5344CB8AC3E}">
        <p14:creationId xmlns:p14="http://schemas.microsoft.com/office/powerpoint/2010/main" val="4280567385"/>
      </p:ext>
    </p:extLst>
  </p:cSld>
  <p:clrMapOvr>
    <a:masterClrMapping/>
  </p:clrMapOvr>
  <mc:AlternateContent xmlns:mc="http://schemas.openxmlformats.org/markup-compatibility/2006">
    <mc:Choice xmlns:p14="http://schemas.microsoft.com/office/powerpoint/2010/main" Requires="p14">
      <p:transition spd="slow" p14:dur="2000" advTm="70006"/>
    </mc:Choice>
    <mc:Fallback>
      <p:transition spd="slow" advTm="70006"/>
    </mc:Fallback>
  </mc:AlternateContent>
  <p:extLst>
    <p:ext uri="{3A86A75C-4F4B-4683-9AE1-C65F6400EC91}">
      <p14:laserTraceLst xmlns:p14="http://schemas.microsoft.com/office/powerpoint/2010/main">
        <p14:tracePtLst>
          <p14:tracePt t="256" x="1157288" y="2111375"/>
          <p14:tracePt t="444" x="1152525" y="2111375"/>
          <p14:tracePt t="448" x="1141413" y="2111375"/>
          <p14:tracePt t="483" x="1146175" y="2108200"/>
          <p14:tracePt t="491" x="1160463" y="2103438"/>
          <p14:tracePt t="498" x="1163638" y="2103438"/>
          <p14:tracePt t="505" x="1179513" y="2097088"/>
          <p14:tracePt t="515" x="1182688" y="2097088"/>
          <p14:tracePt t="522" x="1185863" y="2097088"/>
          <p14:tracePt t="531" x="1190625" y="2097088"/>
          <p14:tracePt t="539" x="1198563" y="2097088"/>
          <p14:tracePt t="553" x="1201738" y="2097088"/>
          <p14:tracePt t="557" x="1209675" y="2097088"/>
          <p14:tracePt t="562" x="1216025" y="2097088"/>
          <p14:tracePt t="571" x="1231900" y="2084388"/>
          <p14:tracePt t="577" x="1235075" y="2081213"/>
          <p14:tracePt t="588" x="1246188" y="2070100"/>
          <p14:tracePt t="596" x="1250950" y="2066925"/>
          <p14:tracePt t="603" x="1257300" y="2062163"/>
          <p14:tracePt t="610" x="1262063" y="2058988"/>
          <p14:tracePt t="618" x="1268413" y="2051050"/>
          <p14:tracePt t="652" x="1273175" y="2051050"/>
          <p14:tracePt t="660" x="1273175" y="2047875"/>
          <p14:tracePt t="692" x="1276350" y="2047875"/>
          <p14:tracePt t="831" x="1268413" y="2051050"/>
          <p14:tracePt t="840" x="1262063" y="2051050"/>
          <p14:tracePt t="850" x="1257300" y="2051050"/>
          <p14:tracePt t="857" x="1243013" y="2051050"/>
          <p14:tracePt t="860" x="1223963" y="2058988"/>
          <p14:tracePt t="868" x="1209675" y="2058988"/>
          <p14:tracePt t="876" x="1190625" y="2062163"/>
          <p14:tracePt t="884" x="1174750" y="2066925"/>
          <p14:tracePt t="892" x="1160463" y="2066925"/>
          <p14:tracePt t="901" x="1149350" y="2070100"/>
          <p14:tracePt t="908" x="1141413" y="2073275"/>
          <p14:tracePt t="917" x="1133475" y="2078038"/>
          <p14:tracePt t="924" x="1122363" y="2081213"/>
          <p14:tracePt t="933" x="1116013" y="2081213"/>
          <p14:tracePt t="939" x="1100138" y="2089150"/>
          <p14:tracePt t="949" x="1093788" y="2092325"/>
          <p14:tracePt t="956" x="1085850" y="2092325"/>
          <p14:tracePt t="972" x="1077913" y="2092325"/>
          <p14:tracePt t="984" x="1074738" y="2092325"/>
          <p14:tracePt t="1235" x="1077913" y="2092325"/>
          <p14:tracePt t="1678" x="1081088" y="2092325"/>
          <p14:tracePt t="1694" x="1085850" y="2092325"/>
          <p14:tracePt t="1746" x="1089025" y="2092325"/>
          <p14:tracePt t="1792" x="1093788" y="2092325"/>
          <p14:tracePt t="1921" x="1096963" y="2092325"/>
          <p14:tracePt t="2226" x="1100138" y="2092325"/>
          <p14:tracePt t="2287" x="1100138" y="2089150"/>
          <p14:tracePt t="2322" x="1104900" y="2089150"/>
          <p14:tracePt t="3065" x="1104900" y="2084388"/>
          <p14:tracePt t="3079" x="1108075" y="2084388"/>
          <p14:tracePt t="3247" x="1108075" y="2081213"/>
          <p14:tracePt t="3273" x="1111250" y="2081213"/>
          <p14:tracePt t="3627" x="1116013" y="2081213"/>
          <p14:tracePt t="3642" x="1116013" y="2078038"/>
          <p14:tracePt t="3807" x="1116013" y="2073275"/>
          <p14:tracePt t="3818" x="1119188" y="2073275"/>
          <p14:tracePt t="4055" x="1122363" y="2073275"/>
          <p14:tracePt t="4333" x="1122363" y="2070100"/>
          <p14:tracePt t="4348" x="1127125" y="2066925"/>
          <p14:tracePt t="4390" x="1130300" y="2066925"/>
          <p14:tracePt t="4450" x="1130300" y="2062163"/>
          <p14:tracePt t="4477" x="1133475" y="2062163"/>
          <p14:tracePt t="4479" x="1133475" y="2058988"/>
          <p14:tracePt t="4700" x="1138238" y="2058988"/>
          <p14:tracePt t="4730" x="1138238" y="2055813"/>
          <p14:tracePt t="4737" x="1141413" y="2055813"/>
          <p14:tracePt t="4746" x="1146175" y="2051050"/>
          <p14:tracePt t="5031" x="1146175" y="2047875"/>
          <p14:tracePt t="5039" x="1149350" y="2047875"/>
          <p14:tracePt t="5057" x="1149350" y="2044700"/>
          <p14:tracePt t="5645" x="1152525" y="2044700"/>
          <p14:tracePt t="5700" x="1157288" y="2044700"/>
          <p14:tracePt t="5714" x="1160463" y="2039938"/>
          <p14:tracePt t="5730" x="1163638" y="2039938"/>
          <p14:tracePt t="5736" x="1163638" y="2036763"/>
          <p14:tracePt t="5746" x="1168400" y="2036763"/>
          <p14:tracePt t="5778" x="1168400" y="2032000"/>
          <p14:tracePt t="5783" x="1171575" y="2032000"/>
          <p14:tracePt t="5800" x="1174750" y="2032000"/>
          <p14:tracePt t="5828" x="1179513" y="2032000"/>
          <p14:tracePt t="5940" x="1182688" y="2032000"/>
          <p14:tracePt t="6001" x="1182688" y="2028825"/>
          <p14:tracePt t="7016" x="1185863" y="2028825"/>
          <p14:tracePt t="7022" x="1185863" y="2025650"/>
          <p14:tracePt t="7029" x="1190625" y="2025650"/>
          <p14:tracePt t="7038" x="1193800" y="2020888"/>
          <p14:tracePt t="7043" x="1193800" y="2017713"/>
          <p14:tracePt t="7052" x="1198563" y="2017713"/>
          <p14:tracePt t="7060" x="1201738" y="2014538"/>
          <p14:tracePt t="7084" x="1201738" y="2009775"/>
          <p14:tracePt t="7109" x="1204913" y="2009775"/>
          <p14:tracePt t="7132" x="1209675" y="2009775"/>
          <p14:tracePt t="7141" x="1212850" y="2009775"/>
          <p14:tracePt t="7148" x="1212850" y="2006600"/>
          <p14:tracePt t="7156" x="1212850" y="2003425"/>
          <p14:tracePt t="7164" x="1216025" y="2003425"/>
          <p14:tracePt t="7172" x="1220788" y="1998663"/>
          <p14:tracePt t="7180" x="1220788" y="1995488"/>
          <p14:tracePt t="7188" x="1223963" y="1995488"/>
          <p14:tracePt t="7385" x="1227138" y="1995488"/>
          <p14:tracePt t="7406" x="1227138" y="1990725"/>
          <p14:tracePt t="7424" x="1231900" y="1990725"/>
          <p14:tracePt t="7431" x="1235075" y="1987550"/>
          <p14:tracePt t="7454" x="1238250" y="1984375"/>
          <p14:tracePt t="7478" x="1243013" y="1979613"/>
          <p14:tracePt t="8280" x="1246188" y="1979613"/>
          <p14:tracePt t="8288" x="1246188" y="1976438"/>
          <p14:tracePt t="8306" x="1250950" y="1976438"/>
          <p14:tracePt t="8312" x="1250950" y="1973263"/>
          <p14:tracePt t="8513" x="1254125" y="1973263"/>
          <p14:tracePt t="8521" x="1254125" y="1968500"/>
          <p14:tracePt t="8529" x="1257300" y="1965325"/>
          <p14:tracePt t="8626" x="1262063" y="1965325"/>
          <p14:tracePt t="8731" x="1262063" y="1962150"/>
          <p14:tracePt t="8739" x="1265238" y="1962150"/>
          <p14:tracePt t="8755" x="1265238" y="1957388"/>
          <p14:tracePt t="8775" x="1268413" y="1957388"/>
          <p14:tracePt t="8905" x="1273175" y="1954213"/>
          <p14:tracePt t="8930" x="1273175" y="1951038"/>
          <p14:tracePt t="8937" x="1276350" y="1951038"/>
          <p14:tracePt t="8941" x="1276350" y="1946275"/>
          <p14:tracePt t="10105" x="1279525" y="1943100"/>
          <p14:tracePt t="10115" x="1284288" y="1943100"/>
          <p14:tracePt t="10121" x="1287463" y="1943100"/>
          <p14:tracePt t="10145" x="1292225" y="1943100"/>
          <p14:tracePt t="10160" x="1295400" y="1943100"/>
          <p14:tracePt t="10170" x="1303338" y="1943100"/>
          <p14:tracePt t="10178" x="1317625" y="1943100"/>
          <p14:tracePt t="10183" x="1377950" y="1943100"/>
          <p14:tracePt t="10193" x="1436688" y="1943100"/>
          <p14:tracePt t="10198" x="1538288" y="1943100"/>
          <p14:tracePt t="10206" x="1620838" y="1935163"/>
          <p14:tracePt t="10214" x="1714500" y="1920875"/>
          <p14:tracePt t="10221" x="1849438" y="1898650"/>
          <p14:tracePt t="10230" x="1946275" y="1890713"/>
          <p14:tracePt t="10238" x="2043113" y="1874838"/>
          <p14:tracePt t="10246" x="2141538" y="1868488"/>
          <p14:tracePt t="10254" x="2224088" y="1860550"/>
          <p14:tracePt t="10264" x="2298700" y="1860550"/>
          <p14:tracePt t="10274" x="2351088" y="1860550"/>
          <p14:tracePt t="10279" x="2381250" y="1860550"/>
          <p14:tracePt t="10290" x="2398713" y="1860550"/>
          <p14:tracePt t="10295" x="2411413" y="1860550"/>
          <p14:tracePt t="10305" x="2414588" y="1860550"/>
          <p14:tracePt t="10314" x="2422525" y="1860550"/>
          <p14:tracePt t="10321" x="2433638" y="1860550"/>
          <p14:tracePt t="10329" x="2439988" y="1860550"/>
          <p14:tracePt t="10338" x="2463800" y="1860550"/>
          <p14:tracePt t="10344" x="2492375" y="1860550"/>
          <p14:tracePt t="10351" x="2544763" y="1863725"/>
          <p14:tracePt t="10360" x="2582863" y="1863725"/>
          <p14:tracePt t="10370" x="2627313" y="1871663"/>
          <p14:tracePt t="10378" x="2657475" y="1871663"/>
          <p14:tracePt t="10387" x="2673350" y="1871663"/>
          <p14:tracePt t="10395" x="2695575" y="1871663"/>
          <p14:tracePt t="10400" x="2717800" y="1871663"/>
          <p14:tracePt t="10408" x="2728913" y="1871663"/>
          <p14:tracePt t="10416" x="2740025" y="1871663"/>
          <p14:tracePt t="10425" x="2747963" y="1871663"/>
          <p14:tracePt t="10434" x="2754313" y="1871663"/>
          <p14:tracePt t="10444" x="2759075" y="1871663"/>
          <p14:tracePt t="10462" x="2762250" y="1871663"/>
          <p14:tracePt t="10493" x="2762250" y="1874838"/>
          <p14:tracePt t="10507" x="2759075" y="1879600"/>
          <p14:tracePt t="10516" x="2754313" y="1882775"/>
          <p14:tracePt t="10522" x="2754313" y="1885950"/>
          <p14:tracePt t="10528" x="2747963" y="1893888"/>
          <p14:tracePt t="10536" x="2743200" y="1898650"/>
          <p14:tracePt t="10546" x="2736850" y="1909763"/>
          <p14:tracePt t="10552" x="2732088" y="1916113"/>
          <p14:tracePt t="10562" x="2728913" y="1924050"/>
          <p14:tracePt t="10568" x="2725738" y="1931988"/>
          <p14:tracePt t="10581" x="2725738" y="1943100"/>
          <p14:tracePt t="10589" x="2725738" y="1946275"/>
          <p14:tracePt t="10597" x="2720975" y="1951038"/>
          <p14:tracePt t="10601" x="2717800" y="1954213"/>
          <p14:tracePt t="10615" x="2714625" y="1957388"/>
          <p14:tracePt t="10619" x="2709863" y="1965325"/>
          <p14:tracePt t="10626" x="2706688" y="1968500"/>
          <p14:tracePt t="10634" x="2701925" y="1976438"/>
          <p14:tracePt t="10641" x="2695575" y="1979613"/>
          <p14:tracePt t="10650" x="2695575" y="1984375"/>
          <p14:tracePt t="10658" x="2690813" y="1987550"/>
          <p14:tracePt t="10666" x="2684463" y="1995488"/>
          <p14:tracePt t="10675" x="2679700" y="1995488"/>
          <p14:tracePt t="10684" x="2679700" y="1998663"/>
          <p14:tracePt t="10694" x="2679700" y="2003425"/>
          <p14:tracePt t="10700" x="2673350" y="2009775"/>
          <p14:tracePt t="10710" x="2673350" y="2014538"/>
          <p14:tracePt t="10717" x="2673350" y="2017713"/>
          <p14:tracePt t="10723" x="2673350" y="2020888"/>
          <p14:tracePt t="10731" x="2673350" y="2028825"/>
          <p14:tracePt t="10738" x="2676525" y="2028825"/>
          <p14:tracePt t="10746" x="2676525" y="2032000"/>
          <p14:tracePt t="10754" x="2676525" y="2036763"/>
          <p14:tracePt t="10807" x="2676525" y="2039938"/>
          <p14:tracePt t="10827" x="2676525" y="2044700"/>
          <p14:tracePt t="10838" x="2676525" y="2047875"/>
          <p14:tracePt t="10843" x="2676525" y="2058988"/>
          <p14:tracePt t="10849" x="2676525" y="2070100"/>
          <p14:tracePt t="10856" x="2676525" y="2084388"/>
          <p14:tracePt t="10868" x="2676525" y="2133600"/>
          <p14:tracePt t="10872" x="2676525" y="2163763"/>
          <p14:tracePt t="10880" x="2668588" y="2189163"/>
          <p14:tracePt t="10887" x="2649538" y="2249488"/>
          <p14:tracePt t="10896" x="2638425" y="2282825"/>
          <p14:tracePt t="10913" x="2609850" y="2384425"/>
          <p14:tracePt t="10925" x="2597150" y="2414588"/>
          <p14:tracePt t="10928" x="2571750" y="2492375"/>
          <p14:tracePt t="10936" x="2560638" y="2527300"/>
          <p14:tracePt t="10944" x="2538413" y="2579688"/>
          <p14:tracePt t="10952" x="2533650" y="2593975"/>
          <p14:tracePt t="10963" x="2533650" y="2605088"/>
          <p14:tracePt t="10969" x="2530475" y="2620963"/>
          <p14:tracePt t="10980" x="2530475" y="2624138"/>
          <p14:tracePt t="10984" x="2530475" y="2627313"/>
          <p14:tracePt t="10992" x="2527300" y="2627313"/>
          <p14:tracePt t="11000" x="2519363" y="2627313"/>
          <p14:tracePt t="11012" x="2519363" y="2635250"/>
          <p14:tracePt t="11497" x="2519363" y="2638425"/>
          <p14:tracePt t="11506" x="2519363" y="2643188"/>
          <p14:tracePt t="11508" x="2527300" y="2651125"/>
          <p14:tracePt t="11516" x="2530475" y="2651125"/>
          <p14:tracePt t="11523" x="2530475" y="2654300"/>
          <p14:tracePt t="11548" x="2533650" y="2654300"/>
          <p14:tracePt t="11556" x="2538413" y="2654300"/>
          <p14:tracePt t="11564" x="2538413" y="2646363"/>
          <p14:tracePt t="11572" x="2538413" y="2635250"/>
          <p14:tracePt t="11580" x="2544763" y="2624138"/>
          <p14:tracePt t="11588" x="2544763" y="2620963"/>
          <p14:tracePt t="11596" x="2549525" y="2616200"/>
          <p14:tracePt t="11604" x="2552700" y="2609850"/>
          <p14:tracePt t="11614" x="2552700" y="2605088"/>
          <p14:tracePt t="11619" x="2557463" y="2598738"/>
          <p14:tracePt t="11633" x="2560638" y="2593975"/>
          <p14:tracePt t="11656" x="2560638" y="2590800"/>
          <p14:tracePt t="11688" x="2560638" y="2586038"/>
          <p14:tracePt t="11816" x="2560638" y="2582863"/>
          <p14:tracePt t="12761" x="2560638" y="2579688"/>
          <p14:tracePt t="12769" x="2563813" y="2579688"/>
          <p14:tracePt t="12776" x="2563813" y="2574925"/>
          <p14:tracePt t="12786" x="2568575" y="2571750"/>
          <p14:tracePt t="12997" x="2571750" y="2571750"/>
          <p14:tracePt t="13984" x="2574925" y="2571750"/>
          <p14:tracePt t="13995" x="2574925" y="2568575"/>
          <p14:tracePt t="14010" x="2579688" y="2563813"/>
          <p14:tracePt t="14684" x="2582863" y="2560638"/>
          <p14:tracePt t="14693" x="2586038" y="2557463"/>
          <p14:tracePt t="14700" x="2590800" y="2552700"/>
          <p14:tracePt t="14708" x="2593975" y="2552700"/>
          <p14:tracePt t="14716" x="2597150" y="2544763"/>
          <p14:tracePt t="14853" x="2601913" y="2544763"/>
          <p14:tracePt t="14936" x="2605088" y="2544763"/>
          <p14:tracePt t="14949" x="2605088" y="2541588"/>
          <p14:tracePt t="14974" x="2605088" y="2538413"/>
          <p14:tracePt t="14979" x="2609850" y="2538413"/>
          <p14:tracePt t="14995" x="2609850" y="2533650"/>
          <p14:tracePt t="15002" x="2613025" y="2530475"/>
          <p14:tracePt t="15353" x="2613025" y="2527300"/>
          <p14:tracePt t="15362" x="2616200" y="2527300"/>
          <p14:tracePt t="15592" x="2620963" y="2527300"/>
          <p14:tracePt t="15833" x="2620963" y="2522538"/>
          <p14:tracePt t="19931" x="2624138" y="2522538"/>
          <p14:tracePt t="21848" x="2616200" y="2527300"/>
          <p14:tracePt t="21854" x="2613025" y="2530475"/>
          <p14:tracePt t="21863" x="2609850" y="2533650"/>
          <p14:tracePt t="21870" x="2601913" y="2541588"/>
          <p14:tracePt t="21879" x="2593975" y="2549525"/>
          <p14:tracePt t="21888" x="2590800" y="2552700"/>
          <p14:tracePt t="21904" x="2571750" y="2568575"/>
          <p14:tracePt t="21910" x="2563813" y="2579688"/>
          <p14:tracePt t="21925" x="2552700" y="2593975"/>
          <p14:tracePt t="21929" x="2549525" y="2605088"/>
          <p14:tracePt t="21937" x="2544763" y="2613025"/>
          <p14:tracePt t="21946" x="2544763" y="2624138"/>
          <p14:tracePt t="21957" x="2544763" y="2632075"/>
          <p14:tracePt t="21962" x="2544763" y="2643188"/>
          <p14:tracePt t="21968" x="2544763" y="2651125"/>
          <p14:tracePt t="21977" x="2541588" y="2665413"/>
          <p14:tracePt t="21983" x="2541588" y="2673350"/>
          <p14:tracePt t="21992" x="2541588" y="2684463"/>
          <p14:tracePt t="22000" x="2538413" y="2690813"/>
          <p14:tracePt t="22008" x="2538413" y="2703513"/>
          <p14:tracePt t="22016" x="2533650" y="2720975"/>
          <p14:tracePt t="22024" x="2530475" y="2728913"/>
          <p14:tracePt t="22032" x="2527300" y="2740025"/>
          <p14:tracePt t="22040" x="2522538" y="2751138"/>
          <p14:tracePt t="22048" x="2519363" y="2767013"/>
          <p14:tracePt t="22056" x="2511425" y="2792413"/>
          <p14:tracePt t="22064" x="2508250" y="2811463"/>
          <p14:tracePt t="22072" x="2508250" y="2822575"/>
          <p14:tracePt t="22080" x="2505075" y="2844800"/>
          <p14:tracePt t="22088" x="2505075" y="2874963"/>
          <p14:tracePt t="22098" x="2505075" y="2908300"/>
          <p14:tracePt t="22108" x="2505075" y="2938463"/>
          <p14:tracePt t="22116" x="2500313" y="2968625"/>
          <p14:tracePt t="22119" x="2492375" y="3001963"/>
          <p14:tracePt t="22128" x="2489200" y="3009900"/>
          <p14:tracePt t="22142" x="2486025" y="3032125"/>
          <p14:tracePt t="22147" x="2486025" y="3046413"/>
          <p14:tracePt t="22151" x="2481263" y="3070225"/>
          <p14:tracePt t="22160" x="2481263" y="3073400"/>
          <p14:tracePt t="22167" x="2481263" y="3087688"/>
          <p14:tracePt t="22179" x="2478088" y="3095625"/>
          <p14:tracePt t="22185" x="2478088" y="3098800"/>
          <p14:tracePt t="22196" x="2478088" y="3111500"/>
          <p14:tracePt t="22202" x="2474913" y="3111500"/>
          <p14:tracePt t="22210" x="2459038" y="3111500"/>
          <p14:tracePt t="22694" x="2455863" y="3111500"/>
          <p14:tracePt t="22706" x="2451100" y="3111500"/>
          <p14:tracePt t="22711" x="2451100" y="3106738"/>
          <p14:tracePt t="22723" x="2444750" y="3106738"/>
          <p14:tracePt t="22758" x="2451100" y="3103563"/>
          <p14:tracePt t="22766" x="2459038" y="3095625"/>
          <p14:tracePt t="22774" x="2436813" y="3095625"/>
          <p14:tracePt t="22781" x="2436813" y="3084513"/>
          <p14:tracePt t="22790" x="2436813" y="3081338"/>
          <p14:tracePt t="22801" x="2439988" y="3070225"/>
          <p14:tracePt t="22807" x="2439988" y="3062288"/>
          <p14:tracePt t="22813" x="2439988" y="3054350"/>
          <p14:tracePt t="22823" x="2439988" y="3046413"/>
          <p14:tracePt t="22854" x="2439988" y="3043238"/>
          <p14:tracePt t="22942" x="2439988" y="3040063"/>
          <p14:tracePt t="23044" x="2444750" y="3040063"/>
          <p14:tracePt t="23068" x="2451100" y="3035300"/>
          <p14:tracePt t="23078" x="2451100" y="3032125"/>
          <p14:tracePt t="23091" x="2451100" y="3028950"/>
          <p14:tracePt t="23289" x="2455863" y="3028950"/>
          <p14:tracePt t="23305" x="2455863" y="3024188"/>
          <p14:tracePt t="23319" x="2459038" y="3024188"/>
          <p14:tracePt t="23339" x="2463800" y="3024188"/>
          <p14:tracePt t="23362" x="2463800" y="3021013"/>
          <p14:tracePt t="23370" x="2466975" y="3021013"/>
          <p14:tracePt t="23386" x="2466975" y="3017838"/>
          <p14:tracePt t="23608" x="2466975" y="3013075"/>
          <p14:tracePt t="23632" x="2470150" y="3013075"/>
          <p14:tracePt t="23894" x="2470150" y="3009900"/>
          <p14:tracePt t="23902" x="2474913" y="3009900"/>
          <p14:tracePt t="23908" x="2474913" y="3006725"/>
          <p14:tracePt t="23922" x="2478088" y="3006725"/>
          <p14:tracePt t="23931" x="2478088" y="3001963"/>
          <p14:tracePt t="25550" x="2481263" y="3001963"/>
          <p14:tracePt t="25562" x="2481263" y="2998788"/>
          <p14:tracePt t="25574" x="2486025" y="2998788"/>
          <p14:tracePt t="25578" x="2486025" y="2994025"/>
          <p14:tracePt t="25588" x="2489200" y="2990850"/>
          <p14:tracePt t="25896" x="2489200" y="2987675"/>
          <p14:tracePt t="26749" x="2492375" y="2987675"/>
          <p14:tracePt t="26757" x="2497138" y="2987675"/>
          <p14:tracePt t="26780" x="2500313" y="2987675"/>
          <p14:tracePt t="26788" x="2505075" y="2987675"/>
          <p14:tracePt t="26796" x="2508250" y="2987675"/>
          <p14:tracePt t="26803" x="2511425" y="2987675"/>
          <p14:tracePt t="26820" x="2516188" y="2987675"/>
          <p14:tracePt t="26828" x="2522538" y="2987675"/>
          <p14:tracePt t="26836" x="2530475" y="2987675"/>
          <p14:tracePt t="26844" x="2533650" y="2987675"/>
          <p14:tracePt t="26853" x="2541588" y="2987675"/>
          <p14:tracePt t="26862" x="2544763" y="2987675"/>
          <p14:tracePt t="26870" x="2549525" y="2987675"/>
          <p14:tracePt t="26879" x="2552700" y="2987675"/>
          <p14:tracePt t="26888" x="2557463" y="2987675"/>
          <p14:tracePt t="26891" x="2560638" y="2987675"/>
          <p14:tracePt t="26917" x="2582863" y="2987675"/>
          <p14:tracePt t="26920" x="2605088" y="2987675"/>
          <p14:tracePt t="26926" x="2627313" y="2987675"/>
          <p14:tracePt t="26936" x="2646363" y="2987675"/>
          <p14:tracePt t="26945" x="2654300" y="2987675"/>
          <p14:tracePt t="26951" x="2662238" y="2987675"/>
          <p14:tracePt t="26960" x="2665413" y="2987675"/>
          <p14:tracePt t="26991" x="2668588" y="2987675"/>
          <p14:tracePt t="27007" x="2673350" y="2987675"/>
          <p14:tracePt t="27015" x="2684463" y="2990850"/>
          <p14:tracePt t="27022" x="2706688" y="2998788"/>
          <p14:tracePt t="27030" x="2732088" y="3001963"/>
          <p14:tracePt t="27037" x="2754313" y="3006725"/>
          <p14:tracePt t="27046" x="2773363" y="3009900"/>
          <p14:tracePt t="27057" x="2789238" y="3009900"/>
          <p14:tracePt t="27064" x="2800350" y="3013075"/>
          <p14:tracePt t="27080" x="2800350" y="3017838"/>
          <p14:tracePt t="27091" x="2800350" y="3021013"/>
          <p14:tracePt t="27097" x="2800350" y="3024188"/>
          <p14:tracePt t="27104" x="2800350" y="3028950"/>
          <p14:tracePt t="27112" x="2803525" y="3032125"/>
          <p14:tracePt t="27120" x="2806700" y="3032125"/>
          <p14:tracePt t="27130" x="2814638" y="3040063"/>
          <p14:tracePt t="27137" x="2822575" y="3054350"/>
          <p14:tracePt t="27146" x="2825750" y="3059113"/>
          <p14:tracePt t="27149" x="2836863" y="3070225"/>
          <p14:tracePt t="27159" x="2841625" y="3076575"/>
          <p14:tracePt t="27166" x="2855913" y="3098800"/>
          <p14:tracePt t="27174" x="2878138" y="3140075"/>
          <p14:tracePt t="27184" x="2894013" y="3152775"/>
          <p14:tracePt t="27190" x="2927350" y="3197225"/>
          <p14:tracePt t="27200" x="2941638" y="3208338"/>
          <p14:tracePt t="27209" x="2965450" y="3241675"/>
          <p14:tracePt t="27218" x="2968625" y="3252788"/>
          <p14:tracePt t="27227" x="2976563" y="3279775"/>
          <p14:tracePt t="27236" x="2979738" y="3286125"/>
          <p14:tracePt t="27243" x="2982913" y="3290888"/>
          <p14:tracePt t="27252" x="2987675" y="3286125"/>
          <p14:tracePt t="27255" x="2994025" y="3271838"/>
          <p14:tracePt t="27264" x="3001963" y="3263900"/>
          <p14:tracePt t="27837" x="3005138" y="3263900"/>
          <p14:tracePt t="27852" x="3009900" y="3263900"/>
          <p14:tracePt t="27860" x="3013075" y="3263900"/>
          <p14:tracePt t="27870" x="3017838" y="3260725"/>
          <p14:tracePt t="27880" x="3017838" y="3257550"/>
          <p14:tracePt t="27884" x="3017838" y="3252788"/>
          <p14:tracePt t="27893" x="3017838" y="3249613"/>
          <p14:tracePt t="27916" x="3017838" y="3244850"/>
          <p14:tracePt t="27919" x="3017838" y="3241675"/>
          <p14:tracePt t="27932" x="3013075" y="3241675"/>
          <p14:tracePt t="27940" x="3013075" y="3238500"/>
          <p14:tracePt t="27950" x="3009900" y="3238500"/>
          <p14:tracePt t="27976" x="3005138" y="3238500"/>
          <p14:tracePt t="28016" x="3005138" y="3233738"/>
          <p14:tracePt t="28025" x="3005138" y="3230563"/>
          <p14:tracePt t="28090" x="3005138" y="3233738"/>
          <p14:tracePt t="28096" x="3005138" y="3249613"/>
          <p14:tracePt t="28104" x="3005138" y="3257550"/>
          <p14:tracePt t="28115" x="3032125" y="3286125"/>
          <p14:tracePt t="28121" x="3062288" y="3335338"/>
          <p14:tracePt t="28131" x="3076575" y="3362325"/>
          <p14:tracePt t="28134" x="3189288" y="3467100"/>
          <p14:tracePt t="28143" x="3233738" y="3514725"/>
          <p14:tracePt t="28150" x="3282950" y="3552825"/>
          <p14:tracePt t="28158" x="3316288" y="3582988"/>
          <p14:tracePt t="28166" x="3335338" y="3594100"/>
          <p14:tracePt t="28174" x="3349625" y="3616325"/>
          <p14:tracePt t="28182" x="3360738" y="3624263"/>
          <p14:tracePt t="28208" x="3360738" y="3627438"/>
          <p14:tracePt t="28222" x="3360738" y="3630613"/>
          <p14:tracePt t="28247" x="3360738" y="3635375"/>
          <p14:tracePt t="28258" x="3365500" y="3635375"/>
          <p14:tracePt t="28266" x="3365500" y="3638550"/>
          <p14:tracePt t="28276" x="3365500" y="3641725"/>
          <p14:tracePt t="28406" x="3360738" y="3641725"/>
          <p14:tracePt t="28467" x="3357563" y="3641725"/>
          <p14:tracePt t="28484" x="3357563" y="3638550"/>
          <p14:tracePt t="28496" x="3354388" y="3638550"/>
          <p14:tracePt t="28505" x="3349625" y="3635375"/>
          <p14:tracePt t="28512" x="3346450" y="3635375"/>
          <p14:tracePt t="28531" x="3343275" y="3635375"/>
          <p14:tracePt t="28569" x="3338513" y="3635375"/>
          <p14:tracePt t="28596" x="3335338" y="3635375"/>
          <p14:tracePt t="28603" x="3332163" y="3630613"/>
          <p14:tracePt t="28612" x="3324225" y="3627438"/>
          <p14:tracePt t="28622" x="3294063" y="3616325"/>
          <p14:tracePt t="28627" x="3282950" y="3608388"/>
          <p14:tracePt t="28634" x="3233738" y="3594100"/>
          <p14:tracePt t="28642" x="3208338" y="3582988"/>
          <p14:tracePt t="28652" x="3186113" y="3578225"/>
          <p14:tracePt t="28661" x="3098800" y="3556000"/>
          <p14:tracePt t="28666" x="3062288" y="3552825"/>
          <p14:tracePt t="28674" x="3035300" y="3552825"/>
          <p14:tracePt t="28682" x="2982913" y="3544888"/>
          <p14:tracePt t="28690" x="2968625" y="3544888"/>
          <p14:tracePt t="28698" x="2960688" y="3544888"/>
          <p14:tracePt t="28706" x="2952750" y="3544888"/>
          <p14:tracePt t="28714" x="2949575" y="3544888"/>
          <p14:tracePt t="28723" x="2941638" y="3544888"/>
          <p14:tracePt t="28732" x="2930525" y="3544888"/>
          <p14:tracePt t="28741" x="2913063" y="3544888"/>
          <p14:tracePt t="28746" x="2897188" y="3544888"/>
          <p14:tracePt t="28755" x="2886075" y="3544888"/>
          <p14:tracePt t="28762" x="2855913" y="3544888"/>
          <p14:tracePt t="28770" x="2819400" y="3544888"/>
          <p14:tracePt t="28781" x="2806700" y="3544888"/>
          <p14:tracePt t="28789" x="2784475" y="3544888"/>
          <p14:tracePt t="28794" x="2762250" y="3544888"/>
          <p14:tracePt t="28806" x="2751138" y="3544888"/>
          <p14:tracePt t="28818" x="2728913" y="3544888"/>
          <p14:tracePt t="28823" x="2714625" y="3544888"/>
          <p14:tracePt t="28827" x="2709863" y="3544888"/>
          <p14:tracePt t="28892" x="2714625" y="3544888"/>
          <p14:tracePt t="29084" x="2714625" y="3541713"/>
          <p14:tracePt t="29295" x="2717800" y="3541713"/>
          <p14:tracePt t="29338" x="2720975" y="3541713"/>
          <p14:tracePt t="29582" x="2720975" y="3536950"/>
          <p14:tracePt t="29598" x="2725738" y="3536950"/>
          <p14:tracePt t="29774" x="2728913" y="3536950"/>
          <p14:tracePt t="29790" x="2732088" y="3536950"/>
          <p14:tracePt t="30233" x="2736850" y="3536950"/>
          <p14:tracePt t="30241" x="2736850" y="3533775"/>
          <p14:tracePt t="30332" x="2740025" y="3533775"/>
          <p14:tracePt t="30338" x="2740025" y="3530600"/>
          <p14:tracePt t="30448" x="2743200" y="3530600"/>
          <p14:tracePt t="30581" x="2743200" y="3525838"/>
          <p14:tracePt t="30606" x="2747963" y="3525838"/>
          <p14:tracePt t="30832" x="2751138" y="3525838"/>
          <p14:tracePt t="30914" x="2751138" y="3522663"/>
          <p14:tracePt t="30967" x="2751138" y="3519488"/>
          <p14:tracePt t="31806" x="2754313" y="3519488"/>
          <p14:tracePt t="31827" x="2759075" y="3519488"/>
          <p14:tracePt t="32551" x="2759075" y="3514725"/>
          <p14:tracePt t="32558" x="2762250" y="3514725"/>
          <p14:tracePt t="32582" x="2767013" y="3514725"/>
          <p14:tracePt t="32590" x="2767013" y="3511550"/>
          <p14:tracePt t="32777" x="2770188" y="3511550"/>
          <p14:tracePt t="33528" x="2773363" y="3511550"/>
          <p14:tracePt t="33541" x="2778125" y="3511550"/>
          <p14:tracePt t="33550" x="2784475" y="3511550"/>
          <p14:tracePt t="33556" x="2795588" y="3511550"/>
          <p14:tracePt t="33564" x="2803525" y="3514725"/>
          <p14:tracePt t="33572" x="2806700" y="3514725"/>
          <p14:tracePt t="33580" x="2819400" y="3514725"/>
          <p14:tracePt t="33589" x="2825750" y="3519488"/>
          <p14:tracePt t="33596" x="2830513" y="3519488"/>
          <p14:tracePt t="33604" x="2833688" y="3519488"/>
          <p14:tracePt t="33612" x="2836863" y="3522663"/>
          <p14:tracePt t="33620" x="2836863" y="3525838"/>
          <p14:tracePt t="33629" x="2844800" y="3525838"/>
          <p14:tracePt t="33646" x="2847975" y="3530600"/>
          <p14:tracePt t="33656" x="2847975" y="3536950"/>
          <p14:tracePt t="33659" x="2852738" y="3541713"/>
          <p14:tracePt t="33668" x="2860675" y="3544888"/>
          <p14:tracePt t="33677" x="2867025" y="3552825"/>
          <p14:tracePt t="33684" x="2871788" y="3552825"/>
          <p14:tracePt t="33692" x="2878138" y="3560763"/>
          <p14:tracePt t="33700" x="2889250" y="3563938"/>
          <p14:tracePt t="33708" x="2897188" y="3571875"/>
          <p14:tracePt t="33716" x="2908300" y="3582988"/>
          <p14:tracePt t="33724" x="2913063" y="3589338"/>
          <p14:tracePt t="33732" x="2916238" y="3589338"/>
          <p14:tracePt t="33743" x="2919413" y="3594100"/>
          <p14:tracePt t="33752" x="2924175" y="3608388"/>
          <p14:tracePt t="33756" x="2927350" y="3613150"/>
          <p14:tracePt t="33766" x="2935288" y="3616325"/>
          <p14:tracePt t="33777" x="2949575" y="3630613"/>
          <p14:tracePt t="33781" x="2957513" y="3635375"/>
          <p14:tracePt t="33789" x="2987675" y="3652838"/>
          <p14:tracePt t="33798" x="3021013" y="3676650"/>
          <p14:tracePt t="33804" x="3046413" y="3694113"/>
          <p14:tracePt t="33814" x="3081338" y="3717925"/>
          <p14:tracePt t="33819" x="3098800" y="3724275"/>
          <p14:tracePt t="33830" x="3117850" y="3743325"/>
          <p14:tracePt t="33836" x="3133725" y="3759200"/>
          <p14:tracePt t="33846" x="3159125" y="3781425"/>
          <p14:tracePt t="33856" x="3170238" y="3792538"/>
          <p14:tracePt t="33863" x="3181350" y="3811588"/>
          <p14:tracePt t="33874" x="3200400" y="3825875"/>
          <p14:tracePt t="33879" x="3233738" y="3856038"/>
          <p14:tracePt t="33886" x="3249613" y="3863975"/>
          <p14:tracePt t="33894" x="3255963" y="3870325"/>
          <p14:tracePt t="33902" x="3260725" y="3881438"/>
          <p14:tracePt t="33910" x="3279775" y="3892550"/>
          <p14:tracePt t="33918" x="3302000" y="3897313"/>
          <p14:tracePt t="33926" x="3321050" y="3897313"/>
          <p14:tracePt t="33934" x="3335338" y="3897313"/>
          <p14:tracePt t="33942" x="3343275" y="3897313"/>
          <p14:tracePt t="34371" x="3368675" y="3897313"/>
          <p14:tracePt t="34384" x="3384550" y="3892550"/>
          <p14:tracePt t="34386" x="3409950" y="3886200"/>
          <p14:tracePt t="34394" x="3425825" y="3886200"/>
          <p14:tracePt t="34402" x="3443288" y="3886200"/>
          <p14:tracePt t="34410" x="3467100" y="3886200"/>
          <p14:tracePt t="34418" x="3495675" y="3886200"/>
          <p14:tracePt t="34425" x="3519488" y="3886200"/>
          <p14:tracePt t="34434" x="3544888" y="3881438"/>
          <p14:tracePt t="34442" x="3567113" y="3881438"/>
          <p14:tracePt t="34453" x="3597275" y="3881438"/>
          <p14:tracePt t="34460" x="3663950" y="3878263"/>
          <p14:tracePt t="34469" x="3716338" y="3863975"/>
          <p14:tracePt t="34476" x="3770313" y="3859213"/>
          <p14:tracePt t="34488" x="3825875" y="3840163"/>
          <p14:tracePt t="34490" x="3870325" y="3829050"/>
          <p14:tracePt t="34498" x="3927475" y="3822700"/>
          <p14:tracePt t="34506" x="3971925" y="3811588"/>
          <p14:tracePt t="34513" x="4008438" y="3811588"/>
          <p14:tracePt t="34522" x="4054475" y="3811588"/>
          <p14:tracePt t="34529" x="4098925" y="3811588"/>
          <p14:tracePt t="34538" x="4159250" y="3811588"/>
          <p14:tracePt t="34546" x="4211638" y="3814763"/>
          <p14:tracePt t="34554" x="4278313" y="3814763"/>
          <p14:tracePt t="34561" x="4352925" y="3817938"/>
          <p14:tracePt t="34570" x="4405313" y="3817938"/>
          <p14:tracePt t="34577" x="4473575" y="3817938"/>
          <p14:tracePt t="34585" x="4548188" y="3817938"/>
          <p14:tracePt t="34595" x="4608513" y="3817938"/>
          <p14:tracePt t="34602" x="4652963" y="3817938"/>
          <p14:tracePt t="34612" x="4697413" y="3817938"/>
          <p14:tracePt t="34621" x="4735513" y="3817938"/>
          <p14:tracePt t="34628" x="4779963" y="3817938"/>
          <p14:tracePt t="34636" x="4818063" y="3817938"/>
          <p14:tracePt t="34644" x="4862513" y="3817938"/>
          <p14:tracePt t="34652" x="4892675" y="3825875"/>
          <p14:tracePt t="34660" x="4933950" y="3825875"/>
          <p14:tracePt t="34668" x="4986338" y="3822700"/>
          <p14:tracePt t="34676" x="5016500" y="3822700"/>
          <p14:tracePt t="34684" x="5046663" y="3817938"/>
          <p14:tracePt t="34692" x="5099050" y="3811588"/>
          <p14:tracePt t="34700" x="5140325" y="3806825"/>
          <p14:tracePt t="34707" x="5168900" y="3798888"/>
          <p14:tracePt t="34721" x="5210175" y="3795713"/>
          <p14:tracePt t="34724" x="5248275" y="3787775"/>
          <p14:tracePt t="34732" x="5284788" y="3784600"/>
          <p14:tracePt t="34742" x="5330825" y="3776663"/>
          <p14:tracePt t="34754" x="5386388" y="3773488"/>
          <p14:tracePt t="34759" x="5446713" y="3765550"/>
          <p14:tracePt t="34768" x="5513388" y="3754438"/>
          <p14:tracePt t="34774" x="5581650" y="3743325"/>
          <p14:tracePt t="34779" x="5641975" y="3735388"/>
          <p14:tracePt t="34788" x="5667375" y="3732213"/>
          <p14:tracePt t="34796" x="5727700" y="3724275"/>
          <p14:tracePt t="34804" x="5786438" y="3713163"/>
          <p14:tracePt t="34811" x="5862638" y="3705225"/>
          <p14:tracePt t="34820" x="5899150" y="3702050"/>
          <p14:tracePt t="34827" x="5997575" y="3687763"/>
          <p14:tracePt t="34836" x="6113463" y="3671888"/>
          <p14:tracePt t="34844" x="6157913" y="3660775"/>
          <p14:tracePt t="34854" x="6284913" y="3646488"/>
          <p14:tracePt t="34861" x="6434138" y="3619500"/>
          <p14:tracePt t="34872" x="6486525" y="3608388"/>
          <p14:tracePt t="34880" x="6648450" y="3582988"/>
          <p14:tracePt t="34886" x="6704013" y="3571875"/>
          <p14:tracePt t="34901" x="6819900" y="3548063"/>
          <p14:tracePt t="34902" x="6861175" y="3544888"/>
          <p14:tracePt t="34912" x="6935788" y="3530600"/>
          <p14:tracePt t="34922" x="6959600" y="3525838"/>
          <p14:tracePt t="34925" x="6999288" y="3519488"/>
          <p14:tracePt t="34934" x="7007225" y="3514725"/>
          <p14:tracePt t="34942" x="7015163" y="3514725"/>
          <p14:tracePt t="34950" x="7018338" y="3514725"/>
          <p14:tracePt t="34958" x="7037388" y="3511550"/>
          <p14:tracePt t="34966" x="7048500" y="3511550"/>
          <p14:tracePt t="34974" x="7086600" y="3503613"/>
          <p14:tracePt t="34982" x="7108825" y="3495675"/>
          <p14:tracePt t="34990" x="7131050" y="3495675"/>
          <p14:tracePt t="34998" x="7164388" y="3484563"/>
          <p14:tracePt t="35006" x="7194550" y="3481388"/>
          <p14:tracePt t="35014" x="7227888" y="3478213"/>
          <p14:tracePt t="35022" x="7273925" y="3470275"/>
          <p14:tracePt t="35030" x="7302500" y="3467100"/>
          <p14:tracePt t="35038" x="7337425" y="3459163"/>
          <p14:tracePt t="35046" x="7348538" y="3455988"/>
          <p14:tracePt t="35054" x="7351713" y="3455988"/>
          <p14:tracePt t="35064" x="7354888" y="3451225"/>
          <p14:tracePt t="35277" x="7351713" y="3451225"/>
          <p14:tracePt t="35329" x="7348538" y="3451225"/>
          <p14:tracePt t="35646" x="7340600" y="3451225"/>
          <p14:tracePt t="35653" x="7337425" y="3451225"/>
          <p14:tracePt t="35661" x="7318375" y="3451225"/>
          <p14:tracePt t="35669" x="7280275" y="3451225"/>
          <p14:tracePt t="35676" x="7243763" y="3451225"/>
          <p14:tracePt t="35681" x="7197725" y="3451225"/>
          <p14:tracePt t="35692" x="7145338" y="3451225"/>
          <p14:tracePt t="35703" x="7078663" y="3451225"/>
          <p14:tracePt t="35710" x="6996113" y="3451225"/>
          <p14:tracePt t="35721" x="6880225" y="3455988"/>
          <p14:tracePt t="35725" x="6778625" y="3470275"/>
          <p14:tracePt t="35732" x="6667500" y="3484563"/>
          <p14:tracePt t="35740" x="6550025" y="3500438"/>
          <p14:tracePt t="35748" x="6400800" y="3533775"/>
          <p14:tracePt t="35756" x="6251575" y="3560763"/>
          <p14:tracePt t="35764" x="6072188" y="3600450"/>
          <p14:tracePt t="35772" x="5865813" y="3638550"/>
          <p14:tracePt t="35780" x="5764213" y="3652838"/>
          <p14:tracePt t="35788" x="5559425" y="3683000"/>
          <p14:tracePt t="35796" x="5457825" y="3698875"/>
          <p14:tracePt t="35804" x="5251450" y="3729038"/>
          <p14:tracePt t="35812" x="5176838" y="3740150"/>
          <p14:tracePt t="35820" x="5091113" y="3751263"/>
          <p14:tracePt t="35828" x="4964113" y="3759200"/>
          <p14:tracePt t="35836" x="4948238" y="3759200"/>
          <p14:tracePt t="36122" x="4941888" y="3759200"/>
          <p14:tracePt t="36125" x="4929188" y="3759200"/>
          <p14:tracePt t="36137" x="4918075" y="3759200"/>
          <p14:tracePt t="36143" x="4914900" y="3759200"/>
          <p14:tracePt t="36149" x="4911725" y="3759200"/>
          <p14:tracePt t="36158" x="4906963" y="3759200"/>
          <p14:tracePt t="36168" x="4903788" y="3759200"/>
          <p14:tracePt t="36174" x="4895850" y="3759200"/>
          <p14:tracePt t="36182" x="4884738" y="3759200"/>
          <p14:tracePt t="36190" x="4873625" y="3759200"/>
          <p14:tracePt t="36204" x="4854575" y="3759200"/>
          <p14:tracePt t="36211" x="4829175" y="3765550"/>
          <p14:tracePt t="36218" x="4795838" y="3773488"/>
          <p14:tracePt t="36227" x="4772025" y="3776663"/>
          <p14:tracePt t="36232" x="4746625" y="3781425"/>
          <p14:tracePt t="36240" x="4727575" y="3792538"/>
          <p14:tracePt t="36250" x="4713288" y="3795713"/>
          <p14:tracePt t="36259" x="4694238" y="3798888"/>
          <p14:tracePt t="36263" x="4675188" y="3798888"/>
          <p14:tracePt t="36272" x="4660900" y="3798888"/>
          <p14:tracePt t="36279" x="4638675" y="3798888"/>
          <p14:tracePt t="36288" x="4614863" y="3798888"/>
          <p14:tracePt t="36296" x="4570413" y="3798888"/>
          <p14:tracePt t="36306" x="4503738" y="3798888"/>
          <p14:tracePt t="36314" x="4443413" y="3798888"/>
          <p14:tracePt t="36323" x="4349750" y="3806825"/>
          <p14:tracePt t="36330" x="4275138" y="3814763"/>
          <p14:tracePt t="36335" x="4189413" y="3825875"/>
          <p14:tracePt t="36346" x="4073525" y="3840163"/>
          <p14:tracePt t="36357" x="3997325" y="3859213"/>
          <p14:tracePt t="36360" x="3930650" y="3875088"/>
          <p14:tracePt t="36372" x="3862388" y="3886200"/>
          <p14:tracePt t="36380" x="3817938" y="3892550"/>
          <p14:tracePt t="36383" x="3776663" y="3897313"/>
          <p14:tracePt t="36394" x="3740150" y="3903663"/>
          <p14:tracePt t="36407" x="3713163" y="3908425"/>
          <p14:tracePt t="36408" x="3698875" y="3908425"/>
          <p14:tracePt t="36416" x="3679825" y="3908425"/>
          <p14:tracePt t="36424" x="3676650" y="3908425"/>
          <p14:tracePt t="36434" x="3660775" y="3908425"/>
          <p14:tracePt t="36440" x="3657600" y="3911600"/>
          <p14:tracePt t="36450" x="3649663" y="3911600"/>
          <p14:tracePt t="36456" x="3641725" y="3911600"/>
          <p14:tracePt t="36468" x="3627438" y="3911600"/>
          <p14:tracePt t="36475" x="3600450" y="3916363"/>
          <p14:tracePt t="36484" x="3582988" y="3919538"/>
          <p14:tracePt t="36492" x="3559175" y="3922713"/>
          <p14:tracePt t="36500" x="3533775" y="3930650"/>
          <p14:tracePt t="36505" x="3511550" y="3933825"/>
          <p14:tracePt t="36516" x="3478213" y="3944938"/>
          <p14:tracePt t="36527" x="3443288" y="3956050"/>
          <p14:tracePt t="36532" x="3409950" y="3971925"/>
          <p14:tracePt t="36538" x="3379788" y="3990975"/>
          <p14:tracePt t="36546" x="3354388" y="4005263"/>
          <p14:tracePt t="36554" x="3338513" y="4013200"/>
          <p14:tracePt t="36562" x="3332163" y="4016375"/>
          <p14:tracePt t="36570" x="3327400" y="4021138"/>
          <p14:tracePt t="36586" x="3327400" y="4024313"/>
          <p14:tracePt t="36610" x="3324225" y="4024313"/>
          <p14:tracePt t="36628" x="3324225" y="4027488"/>
          <p14:tracePt t="36642" x="3324225" y="4032250"/>
          <p14:tracePt t="36706" x="3324225" y="4027488"/>
          <p14:tracePt t="36726" x="3324225" y="4024313"/>
          <p14:tracePt t="36748" x="3324225" y="4021138"/>
          <p14:tracePt t="36809" x="3324225" y="4016375"/>
          <p14:tracePt t="36879" x="3327400" y="4013200"/>
          <p14:tracePt t="36998" x="3327400" y="4010025"/>
          <p14:tracePt t="37007" x="3332163" y="4010025"/>
          <p14:tracePt t="37058" x="3335338" y="4010025"/>
          <p14:tracePt t="37104" x="3335338" y="4005263"/>
          <p14:tracePt t="37390" x="3338513" y="4005263"/>
          <p14:tracePt t="37399" x="3343275" y="4005263"/>
          <p14:tracePt t="37406" x="3343275" y="4002088"/>
          <p14:tracePt t="37422" x="3346450" y="3997325"/>
          <p14:tracePt t="37430" x="3349625" y="3997325"/>
          <p14:tracePt t="37445" x="3354388" y="3997325"/>
          <p14:tracePt t="37452" x="3354388" y="3994150"/>
          <p14:tracePt t="37460" x="3357563" y="3994150"/>
          <p14:tracePt t="37468" x="3360738" y="3994150"/>
          <p14:tracePt t="37496" x="3327400" y="3979863"/>
          <p14:tracePt t="37501" x="3290888" y="3968750"/>
          <p14:tracePt t="37512" x="3192463" y="3975100"/>
          <p14:tracePt t="37521" x="3136900" y="3975100"/>
          <p14:tracePt t="38059" x="3133725" y="3975100"/>
          <p14:tracePt t="38074" x="3128963" y="3975100"/>
          <p14:tracePt t="38090" x="3125788" y="3975100"/>
          <p14:tracePt t="38096" x="3122613" y="3975100"/>
          <p14:tracePt t="38106" x="3117850" y="3975100"/>
          <p14:tracePt t="38113" x="3109913" y="3971925"/>
          <p14:tracePt t="38129" x="3106738" y="3971925"/>
          <p14:tracePt t="38140" x="3103563" y="3971925"/>
          <p14:tracePt t="38146" x="3098800" y="3971925"/>
          <p14:tracePt t="38154" x="3092450" y="3971925"/>
          <p14:tracePt t="38162" x="3087688" y="3971925"/>
          <p14:tracePt t="38170" x="3081338" y="3979863"/>
          <p14:tracePt t="38178" x="3073400" y="3986213"/>
          <p14:tracePt t="38188" x="3065463" y="4005263"/>
          <p14:tracePt t="38194" x="3057525" y="4021138"/>
          <p14:tracePt t="38202" x="3046413" y="4027488"/>
          <p14:tracePt t="38210" x="3035300" y="4038600"/>
          <p14:tracePt t="38217" x="3013075" y="4065588"/>
          <p14:tracePt t="38226" x="3001963" y="4079875"/>
          <p14:tracePt t="38233" x="2979738" y="4106863"/>
          <p14:tracePt t="38244" x="2960688" y="4129088"/>
          <p14:tracePt t="38252" x="2930525" y="4148138"/>
          <p14:tracePt t="38264" x="2913063" y="4170363"/>
          <p14:tracePt t="38267" x="2889250" y="4189413"/>
          <p14:tracePt t="38274" x="2878138" y="4203700"/>
          <p14:tracePt t="38282" x="2855913" y="4230688"/>
          <p14:tracePt t="38290" x="2844800" y="4241800"/>
          <p14:tracePt t="38298" x="2830513" y="4259263"/>
          <p14:tracePt t="38308" x="2819400" y="4286250"/>
          <p14:tracePt t="38314" x="2800350" y="4308475"/>
          <p14:tracePt t="38324" x="2784475" y="4327525"/>
          <p14:tracePt t="38330" x="2773363" y="4346575"/>
          <p14:tracePt t="38340" x="2770188" y="4352925"/>
          <p14:tracePt t="38347" x="2762250" y="4365625"/>
          <p14:tracePt t="38359" x="2759075" y="4379913"/>
          <p14:tracePt t="38366" x="2751138" y="4391025"/>
          <p14:tracePt t="38374" x="2743200" y="4398963"/>
          <p14:tracePt t="38379" x="2732088" y="4405313"/>
          <p14:tracePt t="38388" x="2728913" y="4413250"/>
          <p14:tracePt t="38395" x="2717800" y="4429125"/>
          <p14:tracePt t="38406" x="2709863" y="4435475"/>
          <p14:tracePt t="38413" x="2701925" y="4446588"/>
          <p14:tracePt t="38420" x="2698750" y="4454525"/>
          <p14:tracePt t="38430" x="2690813" y="4457700"/>
          <p14:tracePt t="38438" x="2684463" y="4465638"/>
          <p14:tracePt t="38457" x="2684463" y="4470400"/>
          <p14:tracePt t="38621" x="2679700" y="4470400"/>
          <p14:tracePt t="38636" x="2668588" y="4473575"/>
          <p14:tracePt t="38641" x="2649538" y="4492625"/>
          <p14:tracePt t="38650" x="2616200" y="4510088"/>
          <p14:tracePt t="38660" x="2605088" y="4518025"/>
          <p14:tracePt t="38669" x="2574925" y="4545013"/>
          <p14:tracePt t="38678" x="2560638" y="4551363"/>
          <p14:tracePt t="38683" x="2541588" y="4567238"/>
          <p14:tracePt t="38690" x="2530475" y="4575175"/>
          <p14:tracePt t="38698" x="2527300" y="4578350"/>
          <p14:tracePt t="38874" x="2530475" y="4578350"/>
          <p14:tracePt t="38884" x="2530475" y="4575175"/>
          <p14:tracePt t="39390" x="2519363" y="4575175"/>
          <p14:tracePt t="39399" x="2505075" y="4575175"/>
          <p14:tracePt t="39404" x="2466975" y="4575175"/>
          <p14:tracePt t="39412" x="2451100" y="4575175"/>
          <p14:tracePt t="39420" x="2422525" y="4575175"/>
          <p14:tracePt t="39431" x="2406650" y="4575175"/>
          <p14:tracePt t="39438" x="2376488" y="4575175"/>
          <p14:tracePt t="39443" x="2339975" y="4581525"/>
          <p14:tracePt t="39456" x="2312988" y="4586288"/>
          <p14:tracePt t="39464" x="2276475" y="4592638"/>
          <p14:tracePt t="39467" x="2257425" y="4592638"/>
          <p14:tracePt t="39476" x="2246313" y="4597400"/>
          <p14:tracePt t="39483" x="2238375" y="4597400"/>
          <p14:tracePt t="39493" x="2235200" y="4597400"/>
          <p14:tracePt t="39800" x="2235200" y="4600575"/>
          <p14:tracePt t="39816" x="2238375" y="4600575"/>
          <p14:tracePt t="39956" x="2241550" y="4600575"/>
          <p14:tracePt t="39964" x="2246313" y="4600575"/>
          <p14:tracePt t="39972" x="2249488" y="4600575"/>
          <p14:tracePt t="39980" x="2260600" y="4611688"/>
          <p14:tracePt t="39992" x="2282825" y="4645025"/>
          <p14:tracePt t="39998" x="2298700" y="4679950"/>
          <p14:tracePt t="40008" x="2309813" y="4721225"/>
          <p14:tracePt t="40012" x="2328863" y="4760913"/>
          <p14:tracePt t="40019" x="2339975" y="4799013"/>
          <p14:tracePt t="40028" x="2351088" y="4840288"/>
          <p14:tracePt t="40036" x="2351088" y="4862513"/>
          <p14:tracePt t="40044" x="2351088" y="4878388"/>
          <p14:tracePt t="40051" x="2351088" y="4889500"/>
          <p14:tracePt t="40062" x="2351088" y="4895850"/>
          <p14:tracePt t="40544" x="2351088" y="4892675"/>
          <p14:tracePt t="40551" x="2354263" y="4892675"/>
          <p14:tracePt t="40568" x="2359025" y="4892675"/>
          <p14:tracePt t="40577" x="2359025" y="4889500"/>
          <p14:tracePt t="40597" x="2362200" y="4889500"/>
          <p14:tracePt t="40622" x="2362200" y="4884738"/>
          <p14:tracePt t="40670" x="2365375" y="4884738"/>
          <p14:tracePt t="40688" x="2365375" y="4881563"/>
          <p14:tracePt t="40696" x="2370138" y="4881563"/>
          <p14:tracePt t="40768" x="2370138" y="4878388"/>
          <p14:tracePt t="40885" x="2373313" y="4878388"/>
          <p14:tracePt t="41337" x="2373313" y="4873625"/>
          <p14:tracePt t="41364" x="2376488" y="4873625"/>
          <p14:tracePt t="41599" x="2376488" y="4870450"/>
          <p14:tracePt t="41608" x="2381250" y="4870450"/>
          <p14:tracePt t="41620" x="2381250" y="4867275"/>
          <p14:tracePt t="41630" x="2384425" y="4867275"/>
          <p14:tracePt t="41646" x="2384425" y="4862513"/>
          <p14:tracePt t="41655" x="2387600" y="4862513"/>
          <p14:tracePt t="41704" x="2387600" y="4859338"/>
          <p14:tracePt t="42547" x="2392363" y="4859338"/>
          <p14:tracePt t="42562" x="2395538" y="4859338"/>
          <p14:tracePt t="42567" x="2395538" y="4854575"/>
          <p14:tracePt t="42586" x="2398713" y="4854575"/>
          <p14:tracePt t="42615" x="2403475" y="4854575"/>
          <p14:tracePt t="42621" x="2403475" y="4851400"/>
          <p14:tracePt t="42646" x="2406650" y="4851400"/>
          <p14:tracePt t="42678" x="2406650" y="4848225"/>
          <p14:tracePt t="42722" x="2411413" y="4848225"/>
          <p14:tracePt t="42730" x="2411413" y="4843463"/>
          <p14:tracePt t="42756" x="2414588" y="4843463"/>
          <p14:tracePt t="42762" x="2414588" y="4840288"/>
          <p14:tracePt t="42977" x="2417763" y="4837113"/>
          <p14:tracePt t="43002" x="2417763" y="4832350"/>
          <p14:tracePt t="43013" x="2422525" y="4832350"/>
          <p14:tracePt t="43121" x="2422525" y="4840288"/>
          <p14:tracePt t="43133" x="2422525" y="4843463"/>
          <p14:tracePt t="43137" x="2422525" y="4848225"/>
          <p14:tracePt t="43143" x="2422525" y="4854575"/>
          <p14:tracePt t="43152" x="2422525" y="4859338"/>
          <p14:tracePt t="43160" x="2422525" y="4867275"/>
          <p14:tracePt t="43170" x="2422525" y="4870450"/>
          <p14:tracePt t="43187" x="2406650" y="4892675"/>
          <p14:tracePt t="44172" x="2403475" y="4892675"/>
          <p14:tracePt t="44184" x="2398713" y="4892675"/>
          <p14:tracePt t="44200" x="2398713" y="4895850"/>
          <p14:tracePt t="44208" x="2398713" y="4903788"/>
          <p14:tracePt t="44216" x="2403475" y="4906963"/>
          <p14:tracePt t="44232" x="2406650" y="4914900"/>
          <p14:tracePt t="44240" x="2411413" y="4919663"/>
          <p14:tracePt t="44248" x="2411413" y="4922838"/>
          <p14:tracePt t="44256" x="2414588" y="4926013"/>
          <p14:tracePt t="44328" x="2417763" y="4930775"/>
          <p14:tracePt t="44336" x="2422525" y="4930775"/>
          <p14:tracePt t="44344" x="2422525" y="4933950"/>
          <p14:tracePt t="44359" x="2425700" y="4933950"/>
          <p14:tracePt t="44368" x="2428875" y="4933950"/>
          <p14:tracePt t="44386" x="2433638" y="4937125"/>
          <p14:tracePt t="44394" x="2436813" y="4945063"/>
          <p14:tracePt t="44402" x="2439988" y="4953000"/>
          <p14:tracePt t="44412" x="2439988" y="4959350"/>
          <p14:tracePt t="44419" x="2444750" y="4964113"/>
          <p14:tracePt t="44425" x="2444750" y="4967288"/>
          <p14:tracePt t="44433" x="2444750" y="4972050"/>
          <p14:tracePt t="44490" x="2444750" y="4975225"/>
          <p14:tracePt t="44499" x="2444750" y="4986338"/>
          <p14:tracePt t="44506" x="2447925" y="4994275"/>
          <p14:tracePt t="44514" x="2459038" y="5005388"/>
          <p14:tracePt t="44522" x="2466975" y="5019675"/>
          <p14:tracePt t="44531" x="2466975" y="5030788"/>
          <p14:tracePt t="44538" x="2466975" y="5041900"/>
          <p14:tracePt t="44547" x="2466975" y="5053013"/>
          <p14:tracePt t="44554" x="2478088" y="5072063"/>
          <p14:tracePt t="44563" x="2481263" y="5083175"/>
          <p14:tracePt t="44572" x="2489200" y="5099050"/>
          <p14:tracePt t="44580" x="2492375" y="5105400"/>
          <p14:tracePt t="44589" x="2492375" y="5113338"/>
          <p14:tracePt t="44603" x="2492375" y="5121275"/>
          <p14:tracePt t="44614" x="2492375" y="5129213"/>
          <p14:tracePt t="44618" x="2492375" y="5132388"/>
          <p14:tracePt t="44627" x="2492375" y="5140325"/>
          <p14:tracePt t="44634" x="2497138" y="5143500"/>
          <p14:tracePt t="44673" x="2500313" y="5143500"/>
          <p14:tracePt t="44788" x="2500313" y="5146675"/>
          <p14:tracePt t="44863" x="2500313" y="5151438"/>
          <p14:tracePt t="44873" x="2500313" y="5154613"/>
          <p14:tracePt t="44875" x="2500313" y="5162550"/>
          <p14:tracePt t="44889" x="2505075" y="5173663"/>
          <p14:tracePt t="44893" x="2511425" y="5176838"/>
          <p14:tracePt t="44900" x="2522538" y="5195888"/>
          <p14:tracePt t="44908" x="2530475" y="5214938"/>
          <p14:tracePt t="44916" x="2533650" y="5222875"/>
          <p14:tracePt t="44924" x="2544763" y="5240338"/>
          <p14:tracePt t="44934" x="2544763" y="5248275"/>
          <p14:tracePt t="44941" x="2549525" y="5259388"/>
          <p14:tracePt t="44950" x="2552700" y="5267325"/>
          <p14:tracePt t="44957" x="2552700" y="5275263"/>
          <p14:tracePt t="44964" x="2557463" y="5278438"/>
          <p14:tracePt t="44974" x="2557463" y="5281613"/>
          <p14:tracePt t="44980" x="2557463" y="5286375"/>
          <p14:tracePt t="45062" x="2560638" y="5286375"/>
          <p14:tracePt t="45102" x="2560638" y="5281613"/>
          <p14:tracePt t="45169" x="2560638" y="5278438"/>
          <p14:tracePt t="45208" x="2563813" y="5278438"/>
          <p14:tracePt t="45240" x="2563813" y="5275263"/>
          <p14:tracePt t="45306" x="2563813" y="5270500"/>
          <p14:tracePt t="45628" x="2568575" y="5270500"/>
          <p14:tracePt t="45685" x="2571750" y="5270500"/>
          <p14:tracePt t="45807" x="2574925" y="5270500"/>
          <p14:tracePt t="45844" x="2579688" y="5270500"/>
          <p14:tracePt t="45885" x="2582863" y="5270500"/>
          <p14:tracePt t="45901" x="2586038" y="5270500"/>
          <p14:tracePt t="45909" x="2590800" y="5270500"/>
          <p14:tracePt t="45915" x="2593975" y="5270500"/>
          <p14:tracePt t="45950" x="2597150" y="5270500"/>
          <p14:tracePt t="45957" x="2601913" y="5270500"/>
          <p14:tracePt t="45983" x="2605088" y="5270500"/>
          <p14:tracePt t="45990" x="2609850" y="5270500"/>
          <p14:tracePt t="45999" x="2613025" y="5270500"/>
          <p14:tracePt t="46006" x="2616200" y="5270500"/>
          <p14:tracePt t="46024" x="2620963" y="5270500"/>
          <p14:tracePt t="46040" x="2624138" y="5270500"/>
          <p14:tracePt t="46054" x="2627313" y="5270500"/>
          <p14:tracePt t="46062" x="2632075" y="5270500"/>
          <p14:tracePt t="46072" x="2635250" y="5270500"/>
          <p14:tracePt t="46079" x="2649538" y="5270500"/>
          <p14:tracePt t="46088" x="2654300" y="5270500"/>
          <p14:tracePt t="46099" x="2662238" y="5275263"/>
          <p14:tracePt t="46101" x="2676525" y="5275263"/>
          <p14:tracePt t="46110" x="2695575" y="5275263"/>
          <p14:tracePt t="46122" x="2706688" y="5267325"/>
          <p14:tracePt t="46127" x="2717800" y="5262563"/>
          <p14:tracePt t="46136" x="2717800" y="5259388"/>
          <p14:tracePt t="46146" x="2740025" y="5259388"/>
          <p14:tracePt t="46749" x="2740025" y="5256213"/>
          <p14:tracePt t="46757" x="2740025" y="5251450"/>
          <p14:tracePt t="46762" x="2740025" y="5248275"/>
          <p14:tracePt t="46770" x="2743200" y="5248275"/>
          <p14:tracePt t="46778" x="2747963" y="5245100"/>
          <p14:tracePt t="46802" x="2747963" y="5240338"/>
          <p14:tracePt t="46811" x="2747963" y="5237163"/>
          <p14:tracePt t="46821" x="2743200" y="5237163"/>
          <p14:tracePt t="46828" x="2743200" y="5233988"/>
          <p14:tracePt t="46839" x="2743200" y="5229225"/>
          <p14:tracePt t="46850" x="2743200" y="5222875"/>
          <p14:tracePt t="46853" x="2743200" y="5214938"/>
          <p14:tracePt t="46868" x="2740025" y="5207000"/>
          <p14:tracePt t="46877" x="2740025" y="5199063"/>
          <p14:tracePt t="46886" x="2740025" y="5192713"/>
          <p14:tracePt t="46894" x="2740025" y="5181600"/>
          <p14:tracePt t="46916" x="2740025" y="5162550"/>
          <p14:tracePt t="46924" x="2740025" y="5154613"/>
          <p14:tracePt t="46932" x="2740025" y="5151438"/>
          <p14:tracePt t="46940" x="2740025" y="5143500"/>
          <p14:tracePt t="46967" x="2740025" y="5140325"/>
          <p14:tracePt t="46980" x="2740025" y="5135563"/>
          <p14:tracePt t="46996" x="2740025" y="5132388"/>
          <p14:tracePt t="47796" x="2740025" y="5129213"/>
          <p14:tracePt t="49266" x="2740025" y="5124450"/>
          <p14:tracePt t="50258" x="2743200" y="5129213"/>
          <p14:tracePt t="50268" x="2743200" y="5132388"/>
          <p14:tracePt t="50275" x="2747963" y="5135563"/>
          <p14:tracePt t="50286" x="2754313" y="5143500"/>
          <p14:tracePt t="50288" x="2767013" y="5146675"/>
          <p14:tracePt t="50300" x="2784475" y="5154613"/>
          <p14:tracePt t="50312" x="2792413" y="5162550"/>
          <p14:tracePt t="50314" x="2795588" y="5176838"/>
          <p14:tracePt t="50322" x="2800350" y="5187950"/>
          <p14:tracePt t="50330" x="2751138" y="5192713"/>
          <p14:tracePt t="50340" x="2743200" y="5192713"/>
          <p14:tracePt t="51073" x="2740025" y="5192713"/>
          <p14:tracePt t="51137" x="2740025" y="5203825"/>
          <p14:tracePt t="51146" x="2740025" y="5207000"/>
          <p14:tracePt t="51154" x="2740025" y="5210175"/>
          <p14:tracePt t="51163" x="2740025" y="5218113"/>
          <p14:tracePt t="51167" x="2740025" y="5222875"/>
          <p14:tracePt t="51176" x="2740025" y="5226050"/>
          <p14:tracePt t="51194" x="2740025" y="5233988"/>
          <p14:tracePt t="51204" x="2740025" y="5237163"/>
          <p14:tracePt t="51210" x="2740025" y="5245100"/>
          <p14:tracePt t="51216" x="2740025" y="5251450"/>
          <p14:tracePt t="51224" x="2732088" y="5259388"/>
          <p14:tracePt t="51231" x="2732088" y="5262563"/>
          <p14:tracePt t="51242" x="2720975" y="5267325"/>
          <p14:tracePt t="51249" x="2720975" y="5270500"/>
          <p14:tracePt t="51258" x="2720975" y="5281613"/>
          <p14:tracePt t="51266" x="2720975" y="5286375"/>
          <p14:tracePt t="51272" x="2720975" y="5300663"/>
          <p14:tracePt t="51280" x="2720975" y="5311775"/>
          <p14:tracePt t="51288" x="2725738" y="5327650"/>
          <p14:tracePt t="51296" x="2732088" y="5345113"/>
          <p14:tracePt t="51304" x="2736850" y="5372100"/>
          <p14:tracePt t="51314" x="2740025" y="5375275"/>
          <p14:tracePt t="51319" x="2743200" y="5386388"/>
          <p14:tracePt t="51330" x="2743200" y="5402263"/>
          <p14:tracePt t="51336" x="2743200" y="5413375"/>
          <p14:tracePt t="51347" x="2747963" y="5416550"/>
          <p14:tracePt t="51359" x="2747963" y="5424488"/>
          <p14:tracePt t="51361" x="2747963" y="5432425"/>
          <p14:tracePt t="51370" x="2747963" y="5435600"/>
          <p14:tracePt t="51381" x="2747963" y="5438775"/>
          <p14:tracePt t="51385" x="2747963" y="5446713"/>
          <p14:tracePt t="51401" x="2747963" y="5449888"/>
          <p14:tracePt t="51410" x="2747963" y="5454650"/>
          <p14:tracePt t="51418" x="2747963" y="5461000"/>
          <p14:tracePt t="51426" x="2747963" y="5465763"/>
          <p14:tracePt t="51433" x="2747963" y="5473700"/>
          <p14:tracePt t="51451" x="2751138" y="5473700"/>
          <p14:tracePt t="51489" x="2754313" y="5473700"/>
          <p14:tracePt t="51550" x="2759075" y="5468938"/>
          <p14:tracePt t="51600" x="2759075" y="5465763"/>
          <p14:tracePt t="51628" x="2759075" y="5461000"/>
          <p14:tracePt t="51690" x="2759075" y="5457825"/>
          <p14:tracePt t="51964" x="2762250" y="5454650"/>
          <p14:tracePt t="52631" x="2767013" y="5454650"/>
          <p14:tracePt t="52700" x="2770188" y="5449888"/>
          <p14:tracePt t="52732" x="2770188" y="5446713"/>
          <p14:tracePt t="52741" x="2773363" y="5446713"/>
          <p14:tracePt t="53297" x="2778125" y="5446713"/>
          <p14:tracePt t="53299" x="2778125" y="5443538"/>
          <p14:tracePt t="53535" x="2781300" y="5443538"/>
          <p14:tracePt t="53563" x="2781300" y="5438775"/>
          <p14:tracePt t="53900" x="2781300" y="5435600"/>
          <p14:tracePt t="53909" x="2784475" y="5435600"/>
          <p14:tracePt t="53915" x="2784475" y="5432425"/>
          <p14:tracePt t="53925" x="2789238" y="5432425"/>
          <p14:tracePt t="54908" x="2792413" y="5432425"/>
          <p14:tracePt t="56023" x="2795588" y="5432425"/>
          <p14:tracePt t="56033" x="2795588" y="5427663"/>
          <p14:tracePt t="56048" x="2800350" y="5427663"/>
          <p14:tracePt t="56171" x="2800350" y="5424488"/>
          <p14:tracePt t="57062" x="2803525" y="5424488"/>
          <p14:tracePt t="57109" x="2803525" y="5419725"/>
          <p14:tracePt t="57115" x="2806700" y="5419725"/>
          <p14:tracePt t="57124" x="2806700" y="5416550"/>
          <p14:tracePt t="57132" x="2811463" y="5416550"/>
          <p14:tracePt t="57403" x="2811463" y="5413375"/>
          <p14:tracePt t="57417" x="2814638" y="5413375"/>
          <p14:tracePt t="57635" x="2819400" y="5413375"/>
          <p14:tracePt t="57659" x="2819400" y="5408613"/>
          <p14:tracePt t="57785" x="2822575" y="5408613"/>
          <p14:tracePt t="57794" x="2822575" y="5405438"/>
          <p14:tracePt t="57829" x="2822575" y="5402263"/>
          <p14:tracePt t="57960" x="2825750" y="5402263"/>
          <p14:tracePt t="57966" x="2825750" y="5397500"/>
          <p14:tracePt t="57982" x="2830513" y="5397500"/>
          <p14:tracePt t="57989" x="2830513" y="5394325"/>
          <p14:tracePt t="58628" x="2833688" y="5394325"/>
          <p14:tracePt t="58643" x="2836863" y="5394325"/>
          <p14:tracePt t="58652" x="2841625" y="5394325"/>
          <p14:tracePt t="58659" x="2847975" y="5394325"/>
          <p14:tracePt t="58668" x="2852738" y="5394325"/>
          <p14:tracePt t="58676" x="2855913" y="5394325"/>
          <p14:tracePt t="58685" x="2863850" y="5394325"/>
          <p14:tracePt t="58696" x="2867025" y="5394325"/>
          <p14:tracePt t="58713" x="2867025" y="5397500"/>
          <p14:tracePt t="58718" x="2871788" y="5402263"/>
          <p14:tracePt t="58723" x="2882900" y="5405438"/>
          <p14:tracePt t="58734" x="2905125" y="5405438"/>
          <p14:tracePt t="58744" x="2941638" y="5405438"/>
          <p14:tracePt t="58750" x="2994025" y="5402263"/>
          <p14:tracePt t="58755" x="3054350" y="5397500"/>
          <p14:tracePt t="58764" x="3076575" y="5397500"/>
          <p14:tracePt t="58774" x="3106738" y="5397500"/>
          <p14:tracePt t="58782" x="3125788" y="5397500"/>
          <p14:tracePt t="58790" x="3151188" y="5419725"/>
          <p14:tracePt t="58798" x="3155950" y="5419725"/>
          <p14:tracePt t="59251" x="3159125" y="5419725"/>
          <p14:tracePt t="59259" x="3159125" y="5424488"/>
          <p14:tracePt t="59264" x="3163888" y="5427663"/>
          <p14:tracePt t="59272" x="3167063" y="5435600"/>
          <p14:tracePt t="59280" x="3170238" y="5438775"/>
          <p14:tracePt t="59287" x="3175000" y="5446713"/>
          <p14:tracePt t="59296" x="3175000" y="5449888"/>
          <p14:tracePt t="59306" x="3178175" y="5449888"/>
          <p14:tracePt t="59315" x="3178175" y="5454650"/>
          <p14:tracePt t="59346" x="3175000" y="5454650"/>
          <p14:tracePt t="59354" x="3167063" y="5454650"/>
          <p14:tracePt t="59363" x="3163888" y="5454650"/>
          <p14:tracePt t="59372" x="3151188" y="5457825"/>
          <p14:tracePt t="59380" x="3144838" y="5461000"/>
          <p14:tracePt t="59387" x="3136900" y="5476875"/>
          <p14:tracePt t="59396" x="3128963" y="5484813"/>
          <p14:tracePt t="59401" x="3114675" y="5502275"/>
          <p14:tracePt t="59411" x="3103563" y="5510213"/>
          <p14:tracePt t="59418" x="3098800" y="5513388"/>
          <p14:tracePt t="59430" x="3092450" y="5513388"/>
          <p14:tracePt t="59446" x="3092450" y="5510213"/>
          <p14:tracePt t="59452" x="3092450" y="5507038"/>
          <p14:tracePt t="59478" x="3092450" y="5502275"/>
          <p14:tracePt t="59516" x="3092450" y="5499100"/>
          <p14:tracePt t="59531" x="3087688" y="5499100"/>
          <p14:tracePt t="59546" x="3087688" y="5495925"/>
          <p14:tracePt t="59644" x="3092450" y="5491163"/>
          <p14:tracePt t="60017" x="3092450" y="5487988"/>
          <p14:tracePt t="60079" x="3095625" y="5487988"/>
          <p14:tracePt t="60201" x="3098800" y="5487988"/>
          <p14:tracePt t="60262" x="3103563" y="5487988"/>
          <p14:tracePt t="60340" x="3106738" y="5487988"/>
          <p14:tracePt t="60549" x="3109913" y="5487988"/>
          <p14:tracePt t="61356" x="3114675" y="5487988"/>
          <p14:tracePt t="61545" x="3117850" y="5487988"/>
          <p14:tracePt t="61560" x="3117850" y="5484813"/>
          <p14:tracePt t="61706" x="3122613" y="5484813"/>
          <p14:tracePt t="62488" x="3122613" y="5487988"/>
          <p14:tracePt t="62495" x="3133725" y="5499100"/>
          <p14:tracePt t="62504" x="3170238" y="5548313"/>
          <p14:tracePt t="62514" x="3219450" y="5584825"/>
          <p14:tracePt t="62524" x="3260725" y="5618163"/>
          <p14:tracePt t="62530" x="3286125" y="5648325"/>
          <p14:tracePt t="62541" x="3321050" y="5670550"/>
          <p14:tracePt t="62548" x="3349625" y="5694363"/>
          <p14:tracePt t="62556" x="3376613" y="5711825"/>
          <p14:tracePt t="62564" x="3384550" y="5719763"/>
          <p14:tracePt t="62572" x="3387725" y="5730875"/>
          <p14:tracePt t="62586" x="3387725" y="5741988"/>
          <p14:tracePt t="62594" x="3390900" y="5757863"/>
          <p14:tracePt t="62602" x="3395663" y="5764213"/>
          <p14:tracePt t="62609" x="3409950" y="5772150"/>
          <p14:tracePt t="62618" x="3425825" y="5780088"/>
          <p14:tracePt t="62628" x="3459163" y="5788025"/>
          <p14:tracePt t="62639" x="3481388" y="5791200"/>
          <p14:tracePt t="62642" x="3500438" y="5799138"/>
          <p14:tracePt t="62650" x="3503613" y="5813425"/>
          <p14:tracePt t="62658" x="3519488" y="5821363"/>
          <p14:tracePt t="63178" x="3519488" y="5824538"/>
          <p14:tracePt t="63185" x="3519488" y="5829300"/>
          <p14:tracePt t="63192" x="3519488" y="5832475"/>
          <p14:tracePt t="63201" x="3519488" y="5835650"/>
          <p14:tracePt t="63205" x="3519488" y="5843588"/>
          <p14:tracePt t="63215" x="3530600" y="5846763"/>
          <p14:tracePt t="63224" x="3530600" y="5851525"/>
          <p14:tracePt t="63229" x="3530600" y="5854700"/>
          <p14:tracePt t="63250" x="3530600" y="5862638"/>
          <p14:tracePt t="63255" x="3536950" y="5865813"/>
          <p14:tracePt t="63262" x="3541713" y="5868988"/>
          <p14:tracePt t="63286" x="3544888" y="5868988"/>
          <p14:tracePt t="63304" x="3548063" y="5868988"/>
          <p14:tracePt t="63320" x="3548063" y="5865813"/>
          <p14:tracePt t="63336" x="3548063" y="5862638"/>
          <p14:tracePt t="63353" x="3548063" y="5857875"/>
          <p14:tracePt t="63361" x="3552825" y="5857875"/>
          <p14:tracePt t="63369" x="3552825" y="5854700"/>
          <p14:tracePt t="63401" x="3556000" y="5854700"/>
          <p14:tracePt t="63409" x="3556000" y="5851525"/>
          <p14:tracePt t="63497" x="3571875" y="5835650"/>
          <p14:tracePt t="63541" x="3571875" y="5840413"/>
          <p14:tracePt t="63547" x="3571875" y="5843588"/>
          <p14:tracePt t="63553" x="3571875" y="5846763"/>
          <p14:tracePt t="63562" x="3571875" y="5854700"/>
          <p14:tracePt t="63570" x="3571875" y="5857875"/>
          <p14:tracePt t="63575" x="3567113" y="5868988"/>
          <p14:tracePt t="63586" x="3567113" y="5873750"/>
          <p14:tracePt t="63592" x="3567113" y="5888038"/>
          <p14:tracePt t="63602" x="3567113" y="5899150"/>
          <p14:tracePt t="63608" x="3567113" y="5910263"/>
          <p14:tracePt t="63618" x="3567113" y="5929313"/>
          <p14:tracePt t="63625" x="3567113" y="5951538"/>
          <p14:tracePt t="63634" x="3567113" y="5956300"/>
          <p14:tracePt t="63641" x="3567113" y="5970588"/>
          <p14:tracePt t="63650" x="3567113" y="5978525"/>
          <p14:tracePt t="63784" x="3567113" y="5973763"/>
          <p14:tracePt t="64000" x="3567113" y="5970588"/>
          <p14:tracePt t="64499" x="3571875" y="5970588"/>
          <p14:tracePt t="64507" x="3575050" y="5970588"/>
          <p14:tracePt t="64514" x="3586163" y="5970588"/>
          <p14:tracePt t="64525" x="3589338" y="5973763"/>
          <p14:tracePt t="64527" x="3605213" y="5978525"/>
          <p14:tracePt t="64538" x="3635375" y="5978525"/>
          <p14:tracePt t="64547" x="3638550" y="5978525"/>
          <p14:tracePt t="64553" x="3646488" y="5978525"/>
          <p14:tracePt t="64560" x="3646488" y="5986463"/>
          <p14:tracePt t="64569" x="3649663" y="5986463"/>
          <p14:tracePt t="65351" x="3649663" y="5981700"/>
          <p14:tracePt t="65357" x="3649663" y="5978525"/>
          <p14:tracePt t="65366" x="3646488" y="5973763"/>
          <p14:tracePt t="65374" x="3646488" y="5970588"/>
          <p14:tracePt t="65392" x="3641725" y="5962650"/>
          <p14:tracePt t="65402" x="3641725" y="5959475"/>
          <p14:tracePt t="65408" x="3641725" y="5951538"/>
          <p14:tracePt t="65414" x="3641725" y="5948363"/>
          <p14:tracePt t="65422" x="3646488" y="5945188"/>
          <p14:tracePt t="65429" x="3646488" y="5929313"/>
          <p14:tracePt t="65440" x="3649663" y="5921375"/>
          <p14:tracePt t="65445" x="3652838" y="5910263"/>
          <p14:tracePt t="65456" x="3652838" y="5907088"/>
          <p14:tracePt t="65464" x="3652838" y="5899150"/>
          <p14:tracePt t="65476" x="3652838" y="5895975"/>
          <p14:tracePt t="65498" x="3657600" y="5895975"/>
          <p14:tracePt t="65523" x="3657600" y="5892800"/>
          <p14:tracePt t="65544" x="3660775" y="5892800"/>
          <p14:tracePt t="65552" x="3660775" y="5888038"/>
          <p14:tracePt t="65576" x="3660775" y="5884863"/>
          <p14:tracePt t="65644" x="3660775" y="5881688"/>
          <p14:tracePt t="65847" x="3663950" y="5881688"/>
          <p14:tracePt t="66031" x="3668713" y="5881688"/>
          <p14:tracePt t="66042" x="3671888" y="5881688"/>
          <p14:tracePt t="66047" x="3676650" y="5881688"/>
          <p14:tracePt t="66061" x="3679825" y="5881688"/>
          <p14:tracePt t="66288" x="3679825" y="5876925"/>
          <p14:tracePt t="68382" x="3668713" y="5868988"/>
          <p14:tracePt t="68387" x="3657600" y="5862638"/>
          <p14:tracePt t="68398" x="3600450" y="5824538"/>
          <p14:tracePt t="68403" x="3473450" y="5761038"/>
          <p14:tracePt t="68413" x="3263900" y="5645150"/>
          <p14:tracePt t="68423" x="3057525" y="5532438"/>
          <p14:tracePt t="68430" x="2759075" y="5372100"/>
          <p14:tracePt t="68438" x="2500313" y="5192713"/>
          <p14:tracePt t="68446" x="2163763" y="4953000"/>
          <p14:tracePt t="68456" x="1912938" y="4724400"/>
          <p14:tracePt t="68464" x="1595438" y="4352925"/>
          <p14:tracePt t="68476" x="1223963" y="3881438"/>
          <p14:tracePt t="68479" x="906463" y="3425825"/>
          <p14:tracePt t="68490" x="733425" y="3111500"/>
          <p14:tracePt t="68493" x="501650" y="2560638"/>
          <p14:tracePt t="68502" x="355600" y="2133600"/>
          <p14:tracePt t="68510" x="220663" y="1706563"/>
          <p14:tracePt t="68522" x="49213" y="1235075"/>
        </p14:tracePtLst>
      </p14:laserTraceLst>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D15178-3164-9DF6-8C43-1AF156EDE552}"/>
            </a:ext>
          </a:extLst>
        </p:cNvPr>
        <p:cNvGrpSpPr/>
        <p:nvPr/>
      </p:nvGrpSpPr>
      <p:grpSpPr>
        <a:xfrm>
          <a:off x="0" y="0"/>
          <a:ext cx="0" cy="0"/>
          <a:chOff x="0" y="0"/>
          <a:chExt cx="0" cy="0"/>
        </a:xfrm>
      </p:grpSpPr>
      <p:sp>
        <p:nvSpPr>
          <p:cNvPr id="4" name="タイトル 3">
            <a:extLst>
              <a:ext uri="{FF2B5EF4-FFF2-40B4-BE49-F238E27FC236}">
                <a16:creationId xmlns:a16="http://schemas.microsoft.com/office/drawing/2014/main" id="{E4DD7258-6181-0650-5127-673B76E5AEAF}"/>
              </a:ext>
            </a:extLst>
          </p:cNvPr>
          <p:cNvSpPr>
            <a:spLocks noGrp="1"/>
          </p:cNvSpPr>
          <p:nvPr>
            <p:ph type="title"/>
          </p:nvPr>
        </p:nvSpPr>
        <p:spPr/>
        <p:txBody>
          <a:bodyPr/>
          <a:lstStyle/>
          <a:p>
            <a:r>
              <a:rPr lang="en-US" altLang="ja-JP" dirty="0"/>
              <a:t>Lifestyle migration (cont'd)</a:t>
            </a:r>
            <a:endParaRPr lang="ja-JP" altLang="en-US" dirty="0"/>
          </a:p>
        </p:txBody>
      </p:sp>
      <p:sp>
        <p:nvSpPr>
          <p:cNvPr id="5" name="コンテンツ プレースホルダー 4">
            <a:extLst>
              <a:ext uri="{FF2B5EF4-FFF2-40B4-BE49-F238E27FC236}">
                <a16:creationId xmlns:a16="http://schemas.microsoft.com/office/drawing/2014/main" id="{501717D8-00AE-F2D0-211F-03A643EB09EE}"/>
              </a:ext>
            </a:extLst>
          </p:cNvPr>
          <p:cNvSpPr>
            <a:spLocks noGrp="1"/>
          </p:cNvSpPr>
          <p:nvPr>
            <p:ph idx="1"/>
          </p:nvPr>
        </p:nvSpPr>
        <p:spPr>
          <a:xfrm>
            <a:off x="838200" y="1833508"/>
            <a:ext cx="10515600" cy="4351338"/>
          </a:xfrm>
        </p:spPr>
        <p:txBody>
          <a:bodyPr>
            <a:normAutofit/>
          </a:bodyPr>
          <a:lstStyle/>
          <a:p>
            <a:r>
              <a:rPr lang="en-US" altLang="ja-JP" dirty="0"/>
              <a:t>A notable trend of retirement migration has emerged, with analysis of population movements across prefectural boundaries showing individuals in their early 60s relocating to rural areas, as per Ishikawa (2016)</a:t>
            </a:r>
          </a:p>
          <a:p>
            <a:r>
              <a:rPr lang="en-US" altLang="ja-JP" dirty="0"/>
              <a:t>Whether COVID-19 has accelerated this trend remains to be analyzed in the forthcoming census</a:t>
            </a:r>
          </a:p>
        </p:txBody>
      </p:sp>
      <p:sp>
        <p:nvSpPr>
          <p:cNvPr id="6" name="スライド番号プレースホルダー 5">
            <a:extLst>
              <a:ext uri="{FF2B5EF4-FFF2-40B4-BE49-F238E27FC236}">
                <a16:creationId xmlns:a16="http://schemas.microsoft.com/office/drawing/2014/main" id="{9D345502-50BE-E19C-C7FA-43FFC351AF21}"/>
              </a:ext>
            </a:extLst>
          </p:cNvPr>
          <p:cNvSpPr>
            <a:spLocks noGrp="1"/>
          </p:cNvSpPr>
          <p:nvPr>
            <p:ph type="sldNum" sz="quarter" idx="12"/>
          </p:nvPr>
        </p:nvSpPr>
        <p:spPr/>
        <p:txBody>
          <a:bodyPr/>
          <a:lstStyle/>
          <a:p>
            <a:fld id="{8B3E1A3D-8A7F-4133-9A2B-6701D8024CA5}" type="slidenum">
              <a:rPr kumimoji="1" lang="ja-JP" altLang="en-US" smtClean="0"/>
              <a:t>16</a:t>
            </a:fld>
            <a:endParaRPr kumimoji="1" lang="ja-JP" altLang="en-US"/>
          </a:p>
        </p:txBody>
      </p:sp>
    </p:spTree>
    <p:extLst>
      <p:ext uri="{BB962C8B-B14F-4D97-AF65-F5344CB8AC3E}">
        <p14:creationId xmlns:p14="http://schemas.microsoft.com/office/powerpoint/2010/main" val="3764336048"/>
      </p:ext>
    </p:extLst>
  </p:cSld>
  <p:clrMapOvr>
    <a:masterClrMapping/>
  </p:clrMapOvr>
  <mc:AlternateContent xmlns:mc="http://schemas.openxmlformats.org/markup-compatibility/2006">
    <mc:Choice xmlns:p14="http://schemas.microsoft.com/office/powerpoint/2010/main" Requires="p14">
      <p:transition spd="slow" p14:dur="2000" advTm="70006"/>
    </mc:Choice>
    <mc:Fallback>
      <p:transition spd="slow" advTm="70006"/>
    </mc:Fallback>
  </mc:AlternateContent>
  <p:extLst>
    <p:ext uri="{3A86A75C-4F4B-4683-9AE1-C65F6400EC91}">
      <p14:laserTraceLst xmlns:p14="http://schemas.microsoft.com/office/powerpoint/2010/main">
        <p14:tracePtLst>
          <p14:tracePt t="256" x="1157288" y="2111375"/>
          <p14:tracePt t="444" x="1152525" y="2111375"/>
          <p14:tracePt t="448" x="1141413" y="2111375"/>
          <p14:tracePt t="483" x="1146175" y="2108200"/>
          <p14:tracePt t="491" x="1160463" y="2103438"/>
          <p14:tracePt t="498" x="1163638" y="2103438"/>
          <p14:tracePt t="505" x="1179513" y="2097088"/>
          <p14:tracePt t="515" x="1182688" y="2097088"/>
          <p14:tracePt t="522" x="1185863" y="2097088"/>
          <p14:tracePt t="531" x="1190625" y="2097088"/>
          <p14:tracePt t="539" x="1198563" y="2097088"/>
          <p14:tracePt t="553" x="1201738" y="2097088"/>
          <p14:tracePt t="557" x="1209675" y="2097088"/>
          <p14:tracePt t="562" x="1216025" y="2097088"/>
          <p14:tracePt t="571" x="1231900" y="2084388"/>
          <p14:tracePt t="577" x="1235075" y="2081213"/>
          <p14:tracePt t="588" x="1246188" y="2070100"/>
          <p14:tracePt t="596" x="1250950" y="2066925"/>
          <p14:tracePt t="603" x="1257300" y="2062163"/>
          <p14:tracePt t="610" x="1262063" y="2058988"/>
          <p14:tracePt t="618" x="1268413" y="2051050"/>
          <p14:tracePt t="652" x="1273175" y="2051050"/>
          <p14:tracePt t="660" x="1273175" y="2047875"/>
          <p14:tracePt t="692" x="1276350" y="2047875"/>
          <p14:tracePt t="831" x="1268413" y="2051050"/>
          <p14:tracePt t="840" x="1262063" y="2051050"/>
          <p14:tracePt t="850" x="1257300" y="2051050"/>
          <p14:tracePt t="857" x="1243013" y="2051050"/>
          <p14:tracePt t="860" x="1223963" y="2058988"/>
          <p14:tracePt t="868" x="1209675" y="2058988"/>
          <p14:tracePt t="876" x="1190625" y="2062163"/>
          <p14:tracePt t="884" x="1174750" y="2066925"/>
          <p14:tracePt t="892" x="1160463" y="2066925"/>
          <p14:tracePt t="901" x="1149350" y="2070100"/>
          <p14:tracePt t="908" x="1141413" y="2073275"/>
          <p14:tracePt t="917" x="1133475" y="2078038"/>
          <p14:tracePt t="924" x="1122363" y="2081213"/>
          <p14:tracePt t="933" x="1116013" y="2081213"/>
          <p14:tracePt t="939" x="1100138" y="2089150"/>
          <p14:tracePt t="949" x="1093788" y="2092325"/>
          <p14:tracePt t="956" x="1085850" y="2092325"/>
          <p14:tracePt t="972" x="1077913" y="2092325"/>
          <p14:tracePt t="984" x="1074738" y="2092325"/>
          <p14:tracePt t="1235" x="1077913" y="2092325"/>
          <p14:tracePt t="1678" x="1081088" y="2092325"/>
          <p14:tracePt t="1694" x="1085850" y="2092325"/>
          <p14:tracePt t="1746" x="1089025" y="2092325"/>
          <p14:tracePt t="1792" x="1093788" y="2092325"/>
          <p14:tracePt t="1921" x="1096963" y="2092325"/>
          <p14:tracePt t="2226" x="1100138" y="2092325"/>
          <p14:tracePt t="2287" x="1100138" y="2089150"/>
          <p14:tracePt t="2322" x="1104900" y="2089150"/>
          <p14:tracePt t="3065" x="1104900" y="2084388"/>
          <p14:tracePt t="3079" x="1108075" y="2084388"/>
          <p14:tracePt t="3247" x="1108075" y="2081213"/>
          <p14:tracePt t="3273" x="1111250" y="2081213"/>
          <p14:tracePt t="3627" x="1116013" y="2081213"/>
          <p14:tracePt t="3642" x="1116013" y="2078038"/>
          <p14:tracePt t="3807" x="1116013" y="2073275"/>
          <p14:tracePt t="3818" x="1119188" y="2073275"/>
          <p14:tracePt t="4055" x="1122363" y="2073275"/>
          <p14:tracePt t="4333" x="1122363" y="2070100"/>
          <p14:tracePt t="4348" x="1127125" y="2066925"/>
          <p14:tracePt t="4390" x="1130300" y="2066925"/>
          <p14:tracePt t="4450" x="1130300" y="2062163"/>
          <p14:tracePt t="4477" x="1133475" y="2062163"/>
          <p14:tracePt t="4479" x="1133475" y="2058988"/>
          <p14:tracePt t="4700" x="1138238" y="2058988"/>
          <p14:tracePt t="4730" x="1138238" y="2055813"/>
          <p14:tracePt t="4737" x="1141413" y="2055813"/>
          <p14:tracePt t="4746" x="1146175" y="2051050"/>
          <p14:tracePt t="5031" x="1146175" y="2047875"/>
          <p14:tracePt t="5039" x="1149350" y="2047875"/>
          <p14:tracePt t="5057" x="1149350" y="2044700"/>
          <p14:tracePt t="5645" x="1152525" y="2044700"/>
          <p14:tracePt t="5700" x="1157288" y="2044700"/>
          <p14:tracePt t="5714" x="1160463" y="2039938"/>
          <p14:tracePt t="5730" x="1163638" y="2039938"/>
          <p14:tracePt t="5736" x="1163638" y="2036763"/>
          <p14:tracePt t="5746" x="1168400" y="2036763"/>
          <p14:tracePt t="5778" x="1168400" y="2032000"/>
          <p14:tracePt t="5783" x="1171575" y="2032000"/>
          <p14:tracePt t="5800" x="1174750" y="2032000"/>
          <p14:tracePt t="5828" x="1179513" y="2032000"/>
          <p14:tracePt t="5940" x="1182688" y="2032000"/>
          <p14:tracePt t="6001" x="1182688" y="2028825"/>
          <p14:tracePt t="7016" x="1185863" y="2028825"/>
          <p14:tracePt t="7022" x="1185863" y="2025650"/>
          <p14:tracePt t="7029" x="1190625" y="2025650"/>
          <p14:tracePt t="7038" x="1193800" y="2020888"/>
          <p14:tracePt t="7043" x="1193800" y="2017713"/>
          <p14:tracePt t="7052" x="1198563" y="2017713"/>
          <p14:tracePt t="7060" x="1201738" y="2014538"/>
          <p14:tracePt t="7084" x="1201738" y="2009775"/>
          <p14:tracePt t="7109" x="1204913" y="2009775"/>
          <p14:tracePt t="7132" x="1209675" y="2009775"/>
          <p14:tracePt t="7141" x="1212850" y="2009775"/>
          <p14:tracePt t="7148" x="1212850" y="2006600"/>
          <p14:tracePt t="7156" x="1212850" y="2003425"/>
          <p14:tracePt t="7164" x="1216025" y="2003425"/>
          <p14:tracePt t="7172" x="1220788" y="1998663"/>
          <p14:tracePt t="7180" x="1220788" y="1995488"/>
          <p14:tracePt t="7188" x="1223963" y="1995488"/>
          <p14:tracePt t="7385" x="1227138" y="1995488"/>
          <p14:tracePt t="7406" x="1227138" y="1990725"/>
          <p14:tracePt t="7424" x="1231900" y="1990725"/>
          <p14:tracePt t="7431" x="1235075" y="1987550"/>
          <p14:tracePt t="7454" x="1238250" y="1984375"/>
          <p14:tracePt t="7478" x="1243013" y="1979613"/>
          <p14:tracePt t="8280" x="1246188" y="1979613"/>
          <p14:tracePt t="8288" x="1246188" y="1976438"/>
          <p14:tracePt t="8306" x="1250950" y="1976438"/>
          <p14:tracePt t="8312" x="1250950" y="1973263"/>
          <p14:tracePt t="8513" x="1254125" y="1973263"/>
          <p14:tracePt t="8521" x="1254125" y="1968500"/>
          <p14:tracePt t="8529" x="1257300" y="1965325"/>
          <p14:tracePt t="8626" x="1262063" y="1965325"/>
          <p14:tracePt t="8731" x="1262063" y="1962150"/>
          <p14:tracePt t="8739" x="1265238" y="1962150"/>
          <p14:tracePt t="8755" x="1265238" y="1957388"/>
          <p14:tracePt t="8775" x="1268413" y="1957388"/>
          <p14:tracePt t="8905" x="1273175" y="1954213"/>
          <p14:tracePt t="8930" x="1273175" y="1951038"/>
          <p14:tracePt t="8937" x="1276350" y="1951038"/>
          <p14:tracePt t="8941" x="1276350" y="1946275"/>
          <p14:tracePt t="10105" x="1279525" y="1943100"/>
          <p14:tracePt t="10115" x="1284288" y="1943100"/>
          <p14:tracePt t="10121" x="1287463" y="1943100"/>
          <p14:tracePt t="10145" x="1292225" y="1943100"/>
          <p14:tracePt t="10160" x="1295400" y="1943100"/>
          <p14:tracePt t="10170" x="1303338" y="1943100"/>
          <p14:tracePt t="10178" x="1317625" y="1943100"/>
          <p14:tracePt t="10183" x="1377950" y="1943100"/>
          <p14:tracePt t="10193" x="1436688" y="1943100"/>
          <p14:tracePt t="10198" x="1538288" y="1943100"/>
          <p14:tracePt t="10206" x="1620838" y="1935163"/>
          <p14:tracePt t="10214" x="1714500" y="1920875"/>
          <p14:tracePt t="10221" x="1849438" y="1898650"/>
          <p14:tracePt t="10230" x="1946275" y="1890713"/>
          <p14:tracePt t="10238" x="2043113" y="1874838"/>
          <p14:tracePt t="10246" x="2141538" y="1868488"/>
          <p14:tracePt t="10254" x="2224088" y="1860550"/>
          <p14:tracePt t="10264" x="2298700" y="1860550"/>
          <p14:tracePt t="10274" x="2351088" y="1860550"/>
          <p14:tracePt t="10279" x="2381250" y="1860550"/>
          <p14:tracePt t="10290" x="2398713" y="1860550"/>
          <p14:tracePt t="10295" x="2411413" y="1860550"/>
          <p14:tracePt t="10305" x="2414588" y="1860550"/>
          <p14:tracePt t="10314" x="2422525" y="1860550"/>
          <p14:tracePt t="10321" x="2433638" y="1860550"/>
          <p14:tracePt t="10329" x="2439988" y="1860550"/>
          <p14:tracePt t="10338" x="2463800" y="1860550"/>
          <p14:tracePt t="10344" x="2492375" y="1860550"/>
          <p14:tracePt t="10351" x="2544763" y="1863725"/>
          <p14:tracePt t="10360" x="2582863" y="1863725"/>
          <p14:tracePt t="10370" x="2627313" y="1871663"/>
          <p14:tracePt t="10378" x="2657475" y="1871663"/>
          <p14:tracePt t="10387" x="2673350" y="1871663"/>
          <p14:tracePt t="10395" x="2695575" y="1871663"/>
          <p14:tracePt t="10400" x="2717800" y="1871663"/>
          <p14:tracePt t="10408" x="2728913" y="1871663"/>
          <p14:tracePt t="10416" x="2740025" y="1871663"/>
          <p14:tracePt t="10425" x="2747963" y="1871663"/>
          <p14:tracePt t="10434" x="2754313" y="1871663"/>
          <p14:tracePt t="10444" x="2759075" y="1871663"/>
          <p14:tracePt t="10462" x="2762250" y="1871663"/>
          <p14:tracePt t="10493" x="2762250" y="1874838"/>
          <p14:tracePt t="10507" x="2759075" y="1879600"/>
          <p14:tracePt t="10516" x="2754313" y="1882775"/>
          <p14:tracePt t="10522" x="2754313" y="1885950"/>
          <p14:tracePt t="10528" x="2747963" y="1893888"/>
          <p14:tracePt t="10536" x="2743200" y="1898650"/>
          <p14:tracePt t="10546" x="2736850" y="1909763"/>
          <p14:tracePt t="10552" x="2732088" y="1916113"/>
          <p14:tracePt t="10562" x="2728913" y="1924050"/>
          <p14:tracePt t="10568" x="2725738" y="1931988"/>
          <p14:tracePt t="10581" x="2725738" y="1943100"/>
          <p14:tracePt t="10589" x="2725738" y="1946275"/>
          <p14:tracePt t="10597" x="2720975" y="1951038"/>
          <p14:tracePt t="10601" x="2717800" y="1954213"/>
          <p14:tracePt t="10615" x="2714625" y="1957388"/>
          <p14:tracePt t="10619" x="2709863" y="1965325"/>
          <p14:tracePt t="10626" x="2706688" y="1968500"/>
          <p14:tracePt t="10634" x="2701925" y="1976438"/>
          <p14:tracePt t="10641" x="2695575" y="1979613"/>
          <p14:tracePt t="10650" x="2695575" y="1984375"/>
          <p14:tracePt t="10658" x="2690813" y="1987550"/>
          <p14:tracePt t="10666" x="2684463" y="1995488"/>
          <p14:tracePt t="10675" x="2679700" y="1995488"/>
          <p14:tracePt t="10684" x="2679700" y="1998663"/>
          <p14:tracePt t="10694" x="2679700" y="2003425"/>
          <p14:tracePt t="10700" x="2673350" y="2009775"/>
          <p14:tracePt t="10710" x="2673350" y="2014538"/>
          <p14:tracePt t="10717" x="2673350" y="2017713"/>
          <p14:tracePt t="10723" x="2673350" y="2020888"/>
          <p14:tracePt t="10731" x="2673350" y="2028825"/>
          <p14:tracePt t="10738" x="2676525" y="2028825"/>
          <p14:tracePt t="10746" x="2676525" y="2032000"/>
          <p14:tracePt t="10754" x="2676525" y="2036763"/>
          <p14:tracePt t="10807" x="2676525" y="2039938"/>
          <p14:tracePt t="10827" x="2676525" y="2044700"/>
          <p14:tracePt t="10838" x="2676525" y="2047875"/>
          <p14:tracePt t="10843" x="2676525" y="2058988"/>
          <p14:tracePt t="10849" x="2676525" y="2070100"/>
          <p14:tracePt t="10856" x="2676525" y="2084388"/>
          <p14:tracePt t="10868" x="2676525" y="2133600"/>
          <p14:tracePt t="10872" x="2676525" y="2163763"/>
          <p14:tracePt t="10880" x="2668588" y="2189163"/>
          <p14:tracePt t="10887" x="2649538" y="2249488"/>
          <p14:tracePt t="10896" x="2638425" y="2282825"/>
          <p14:tracePt t="10913" x="2609850" y="2384425"/>
          <p14:tracePt t="10925" x="2597150" y="2414588"/>
          <p14:tracePt t="10928" x="2571750" y="2492375"/>
          <p14:tracePt t="10936" x="2560638" y="2527300"/>
          <p14:tracePt t="10944" x="2538413" y="2579688"/>
          <p14:tracePt t="10952" x="2533650" y="2593975"/>
          <p14:tracePt t="10963" x="2533650" y="2605088"/>
          <p14:tracePt t="10969" x="2530475" y="2620963"/>
          <p14:tracePt t="10980" x="2530475" y="2624138"/>
          <p14:tracePt t="10984" x="2530475" y="2627313"/>
          <p14:tracePt t="10992" x="2527300" y="2627313"/>
          <p14:tracePt t="11000" x="2519363" y="2627313"/>
          <p14:tracePt t="11012" x="2519363" y="2635250"/>
          <p14:tracePt t="11497" x="2519363" y="2638425"/>
          <p14:tracePt t="11506" x="2519363" y="2643188"/>
          <p14:tracePt t="11508" x="2527300" y="2651125"/>
          <p14:tracePt t="11516" x="2530475" y="2651125"/>
          <p14:tracePt t="11523" x="2530475" y="2654300"/>
          <p14:tracePt t="11548" x="2533650" y="2654300"/>
          <p14:tracePt t="11556" x="2538413" y="2654300"/>
          <p14:tracePt t="11564" x="2538413" y="2646363"/>
          <p14:tracePt t="11572" x="2538413" y="2635250"/>
          <p14:tracePt t="11580" x="2544763" y="2624138"/>
          <p14:tracePt t="11588" x="2544763" y="2620963"/>
          <p14:tracePt t="11596" x="2549525" y="2616200"/>
          <p14:tracePt t="11604" x="2552700" y="2609850"/>
          <p14:tracePt t="11614" x="2552700" y="2605088"/>
          <p14:tracePt t="11619" x="2557463" y="2598738"/>
          <p14:tracePt t="11633" x="2560638" y="2593975"/>
          <p14:tracePt t="11656" x="2560638" y="2590800"/>
          <p14:tracePt t="11688" x="2560638" y="2586038"/>
          <p14:tracePt t="11816" x="2560638" y="2582863"/>
          <p14:tracePt t="12761" x="2560638" y="2579688"/>
          <p14:tracePt t="12769" x="2563813" y="2579688"/>
          <p14:tracePt t="12776" x="2563813" y="2574925"/>
          <p14:tracePt t="12786" x="2568575" y="2571750"/>
          <p14:tracePt t="12997" x="2571750" y="2571750"/>
          <p14:tracePt t="13984" x="2574925" y="2571750"/>
          <p14:tracePt t="13995" x="2574925" y="2568575"/>
          <p14:tracePt t="14010" x="2579688" y="2563813"/>
          <p14:tracePt t="14684" x="2582863" y="2560638"/>
          <p14:tracePt t="14693" x="2586038" y="2557463"/>
          <p14:tracePt t="14700" x="2590800" y="2552700"/>
          <p14:tracePt t="14708" x="2593975" y="2552700"/>
          <p14:tracePt t="14716" x="2597150" y="2544763"/>
          <p14:tracePt t="14853" x="2601913" y="2544763"/>
          <p14:tracePt t="14936" x="2605088" y="2544763"/>
          <p14:tracePt t="14949" x="2605088" y="2541588"/>
          <p14:tracePt t="14974" x="2605088" y="2538413"/>
          <p14:tracePt t="14979" x="2609850" y="2538413"/>
          <p14:tracePt t="14995" x="2609850" y="2533650"/>
          <p14:tracePt t="15002" x="2613025" y="2530475"/>
          <p14:tracePt t="15353" x="2613025" y="2527300"/>
          <p14:tracePt t="15362" x="2616200" y="2527300"/>
          <p14:tracePt t="15592" x="2620963" y="2527300"/>
          <p14:tracePt t="15833" x="2620963" y="2522538"/>
          <p14:tracePt t="19931" x="2624138" y="2522538"/>
          <p14:tracePt t="21848" x="2616200" y="2527300"/>
          <p14:tracePt t="21854" x="2613025" y="2530475"/>
          <p14:tracePt t="21863" x="2609850" y="2533650"/>
          <p14:tracePt t="21870" x="2601913" y="2541588"/>
          <p14:tracePt t="21879" x="2593975" y="2549525"/>
          <p14:tracePt t="21888" x="2590800" y="2552700"/>
          <p14:tracePt t="21904" x="2571750" y="2568575"/>
          <p14:tracePt t="21910" x="2563813" y="2579688"/>
          <p14:tracePt t="21925" x="2552700" y="2593975"/>
          <p14:tracePt t="21929" x="2549525" y="2605088"/>
          <p14:tracePt t="21937" x="2544763" y="2613025"/>
          <p14:tracePt t="21946" x="2544763" y="2624138"/>
          <p14:tracePt t="21957" x="2544763" y="2632075"/>
          <p14:tracePt t="21962" x="2544763" y="2643188"/>
          <p14:tracePt t="21968" x="2544763" y="2651125"/>
          <p14:tracePt t="21977" x="2541588" y="2665413"/>
          <p14:tracePt t="21983" x="2541588" y="2673350"/>
          <p14:tracePt t="21992" x="2541588" y="2684463"/>
          <p14:tracePt t="22000" x="2538413" y="2690813"/>
          <p14:tracePt t="22008" x="2538413" y="2703513"/>
          <p14:tracePt t="22016" x="2533650" y="2720975"/>
          <p14:tracePt t="22024" x="2530475" y="2728913"/>
          <p14:tracePt t="22032" x="2527300" y="2740025"/>
          <p14:tracePt t="22040" x="2522538" y="2751138"/>
          <p14:tracePt t="22048" x="2519363" y="2767013"/>
          <p14:tracePt t="22056" x="2511425" y="2792413"/>
          <p14:tracePt t="22064" x="2508250" y="2811463"/>
          <p14:tracePt t="22072" x="2508250" y="2822575"/>
          <p14:tracePt t="22080" x="2505075" y="2844800"/>
          <p14:tracePt t="22088" x="2505075" y="2874963"/>
          <p14:tracePt t="22098" x="2505075" y="2908300"/>
          <p14:tracePt t="22108" x="2505075" y="2938463"/>
          <p14:tracePt t="22116" x="2500313" y="2968625"/>
          <p14:tracePt t="22119" x="2492375" y="3001963"/>
          <p14:tracePt t="22128" x="2489200" y="3009900"/>
          <p14:tracePt t="22142" x="2486025" y="3032125"/>
          <p14:tracePt t="22147" x="2486025" y="3046413"/>
          <p14:tracePt t="22151" x="2481263" y="3070225"/>
          <p14:tracePt t="22160" x="2481263" y="3073400"/>
          <p14:tracePt t="22167" x="2481263" y="3087688"/>
          <p14:tracePt t="22179" x="2478088" y="3095625"/>
          <p14:tracePt t="22185" x="2478088" y="3098800"/>
          <p14:tracePt t="22196" x="2478088" y="3111500"/>
          <p14:tracePt t="22202" x="2474913" y="3111500"/>
          <p14:tracePt t="22210" x="2459038" y="3111500"/>
          <p14:tracePt t="22694" x="2455863" y="3111500"/>
          <p14:tracePt t="22706" x="2451100" y="3111500"/>
          <p14:tracePt t="22711" x="2451100" y="3106738"/>
          <p14:tracePt t="22723" x="2444750" y="3106738"/>
          <p14:tracePt t="22758" x="2451100" y="3103563"/>
          <p14:tracePt t="22766" x="2459038" y="3095625"/>
          <p14:tracePt t="22774" x="2436813" y="3095625"/>
          <p14:tracePt t="22781" x="2436813" y="3084513"/>
          <p14:tracePt t="22790" x="2436813" y="3081338"/>
          <p14:tracePt t="22801" x="2439988" y="3070225"/>
          <p14:tracePt t="22807" x="2439988" y="3062288"/>
          <p14:tracePt t="22813" x="2439988" y="3054350"/>
          <p14:tracePt t="22823" x="2439988" y="3046413"/>
          <p14:tracePt t="22854" x="2439988" y="3043238"/>
          <p14:tracePt t="22942" x="2439988" y="3040063"/>
          <p14:tracePt t="23044" x="2444750" y="3040063"/>
          <p14:tracePt t="23068" x="2451100" y="3035300"/>
          <p14:tracePt t="23078" x="2451100" y="3032125"/>
          <p14:tracePt t="23091" x="2451100" y="3028950"/>
          <p14:tracePt t="23289" x="2455863" y="3028950"/>
          <p14:tracePt t="23305" x="2455863" y="3024188"/>
          <p14:tracePt t="23319" x="2459038" y="3024188"/>
          <p14:tracePt t="23339" x="2463800" y="3024188"/>
          <p14:tracePt t="23362" x="2463800" y="3021013"/>
          <p14:tracePt t="23370" x="2466975" y="3021013"/>
          <p14:tracePt t="23386" x="2466975" y="3017838"/>
          <p14:tracePt t="23608" x="2466975" y="3013075"/>
          <p14:tracePt t="23632" x="2470150" y="3013075"/>
          <p14:tracePt t="23894" x="2470150" y="3009900"/>
          <p14:tracePt t="23902" x="2474913" y="3009900"/>
          <p14:tracePt t="23908" x="2474913" y="3006725"/>
          <p14:tracePt t="23922" x="2478088" y="3006725"/>
          <p14:tracePt t="23931" x="2478088" y="3001963"/>
          <p14:tracePt t="25550" x="2481263" y="3001963"/>
          <p14:tracePt t="25562" x="2481263" y="2998788"/>
          <p14:tracePt t="25574" x="2486025" y="2998788"/>
          <p14:tracePt t="25578" x="2486025" y="2994025"/>
          <p14:tracePt t="25588" x="2489200" y="2990850"/>
          <p14:tracePt t="25896" x="2489200" y="2987675"/>
          <p14:tracePt t="26749" x="2492375" y="2987675"/>
          <p14:tracePt t="26757" x="2497138" y="2987675"/>
          <p14:tracePt t="26780" x="2500313" y="2987675"/>
          <p14:tracePt t="26788" x="2505075" y="2987675"/>
          <p14:tracePt t="26796" x="2508250" y="2987675"/>
          <p14:tracePt t="26803" x="2511425" y="2987675"/>
          <p14:tracePt t="26820" x="2516188" y="2987675"/>
          <p14:tracePt t="26828" x="2522538" y="2987675"/>
          <p14:tracePt t="26836" x="2530475" y="2987675"/>
          <p14:tracePt t="26844" x="2533650" y="2987675"/>
          <p14:tracePt t="26853" x="2541588" y="2987675"/>
          <p14:tracePt t="26862" x="2544763" y="2987675"/>
          <p14:tracePt t="26870" x="2549525" y="2987675"/>
          <p14:tracePt t="26879" x="2552700" y="2987675"/>
          <p14:tracePt t="26888" x="2557463" y="2987675"/>
          <p14:tracePt t="26891" x="2560638" y="2987675"/>
          <p14:tracePt t="26917" x="2582863" y="2987675"/>
          <p14:tracePt t="26920" x="2605088" y="2987675"/>
          <p14:tracePt t="26926" x="2627313" y="2987675"/>
          <p14:tracePt t="26936" x="2646363" y="2987675"/>
          <p14:tracePt t="26945" x="2654300" y="2987675"/>
          <p14:tracePt t="26951" x="2662238" y="2987675"/>
          <p14:tracePt t="26960" x="2665413" y="2987675"/>
          <p14:tracePt t="26991" x="2668588" y="2987675"/>
          <p14:tracePt t="27007" x="2673350" y="2987675"/>
          <p14:tracePt t="27015" x="2684463" y="2990850"/>
          <p14:tracePt t="27022" x="2706688" y="2998788"/>
          <p14:tracePt t="27030" x="2732088" y="3001963"/>
          <p14:tracePt t="27037" x="2754313" y="3006725"/>
          <p14:tracePt t="27046" x="2773363" y="3009900"/>
          <p14:tracePt t="27057" x="2789238" y="3009900"/>
          <p14:tracePt t="27064" x="2800350" y="3013075"/>
          <p14:tracePt t="27080" x="2800350" y="3017838"/>
          <p14:tracePt t="27091" x="2800350" y="3021013"/>
          <p14:tracePt t="27097" x="2800350" y="3024188"/>
          <p14:tracePt t="27104" x="2800350" y="3028950"/>
          <p14:tracePt t="27112" x="2803525" y="3032125"/>
          <p14:tracePt t="27120" x="2806700" y="3032125"/>
          <p14:tracePt t="27130" x="2814638" y="3040063"/>
          <p14:tracePt t="27137" x="2822575" y="3054350"/>
          <p14:tracePt t="27146" x="2825750" y="3059113"/>
          <p14:tracePt t="27149" x="2836863" y="3070225"/>
          <p14:tracePt t="27159" x="2841625" y="3076575"/>
          <p14:tracePt t="27166" x="2855913" y="3098800"/>
          <p14:tracePt t="27174" x="2878138" y="3140075"/>
          <p14:tracePt t="27184" x="2894013" y="3152775"/>
          <p14:tracePt t="27190" x="2927350" y="3197225"/>
          <p14:tracePt t="27200" x="2941638" y="3208338"/>
          <p14:tracePt t="27209" x="2965450" y="3241675"/>
          <p14:tracePt t="27218" x="2968625" y="3252788"/>
          <p14:tracePt t="27227" x="2976563" y="3279775"/>
          <p14:tracePt t="27236" x="2979738" y="3286125"/>
          <p14:tracePt t="27243" x="2982913" y="3290888"/>
          <p14:tracePt t="27252" x="2987675" y="3286125"/>
          <p14:tracePt t="27255" x="2994025" y="3271838"/>
          <p14:tracePt t="27264" x="3001963" y="3263900"/>
          <p14:tracePt t="27837" x="3005138" y="3263900"/>
          <p14:tracePt t="27852" x="3009900" y="3263900"/>
          <p14:tracePt t="27860" x="3013075" y="3263900"/>
          <p14:tracePt t="27870" x="3017838" y="3260725"/>
          <p14:tracePt t="27880" x="3017838" y="3257550"/>
          <p14:tracePt t="27884" x="3017838" y="3252788"/>
          <p14:tracePt t="27893" x="3017838" y="3249613"/>
          <p14:tracePt t="27916" x="3017838" y="3244850"/>
          <p14:tracePt t="27919" x="3017838" y="3241675"/>
          <p14:tracePt t="27932" x="3013075" y="3241675"/>
          <p14:tracePt t="27940" x="3013075" y="3238500"/>
          <p14:tracePt t="27950" x="3009900" y="3238500"/>
          <p14:tracePt t="27976" x="3005138" y="3238500"/>
          <p14:tracePt t="28016" x="3005138" y="3233738"/>
          <p14:tracePt t="28025" x="3005138" y="3230563"/>
          <p14:tracePt t="28090" x="3005138" y="3233738"/>
          <p14:tracePt t="28096" x="3005138" y="3249613"/>
          <p14:tracePt t="28104" x="3005138" y="3257550"/>
          <p14:tracePt t="28115" x="3032125" y="3286125"/>
          <p14:tracePt t="28121" x="3062288" y="3335338"/>
          <p14:tracePt t="28131" x="3076575" y="3362325"/>
          <p14:tracePt t="28134" x="3189288" y="3467100"/>
          <p14:tracePt t="28143" x="3233738" y="3514725"/>
          <p14:tracePt t="28150" x="3282950" y="3552825"/>
          <p14:tracePt t="28158" x="3316288" y="3582988"/>
          <p14:tracePt t="28166" x="3335338" y="3594100"/>
          <p14:tracePt t="28174" x="3349625" y="3616325"/>
          <p14:tracePt t="28182" x="3360738" y="3624263"/>
          <p14:tracePt t="28208" x="3360738" y="3627438"/>
          <p14:tracePt t="28222" x="3360738" y="3630613"/>
          <p14:tracePt t="28247" x="3360738" y="3635375"/>
          <p14:tracePt t="28258" x="3365500" y="3635375"/>
          <p14:tracePt t="28266" x="3365500" y="3638550"/>
          <p14:tracePt t="28276" x="3365500" y="3641725"/>
          <p14:tracePt t="28406" x="3360738" y="3641725"/>
          <p14:tracePt t="28467" x="3357563" y="3641725"/>
          <p14:tracePt t="28484" x="3357563" y="3638550"/>
          <p14:tracePt t="28496" x="3354388" y="3638550"/>
          <p14:tracePt t="28505" x="3349625" y="3635375"/>
          <p14:tracePt t="28512" x="3346450" y="3635375"/>
          <p14:tracePt t="28531" x="3343275" y="3635375"/>
          <p14:tracePt t="28569" x="3338513" y="3635375"/>
          <p14:tracePt t="28596" x="3335338" y="3635375"/>
          <p14:tracePt t="28603" x="3332163" y="3630613"/>
          <p14:tracePt t="28612" x="3324225" y="3627438"/>
          <p14:tracePt t="28622" x="3294063" y="3616325"/>
          <p14:tracePt t="28627" x="3282950" y="3608388"/>
          <p14:tracePt t="28634" x="3233738" y="3594100"/>
          <p14:tracePt t="28642" x="3208338" y="3582988"/>
          <p14:tracePt t="28652" x="3186113" y="3578225"/>
          <p14:tracePt t="28661" x="3098800" y="3556000"/>
          <p14:tracePt t="28666" x="3062288" y="3552825"/>
          <p14:tracePt t="28674" x="3035300" y="3552825"/>
          <p14:tracePt t="28682" x="2982913" y="3544888"/>
          <p14:tracePt t="28690" x="2968625" y="3544888"/>
          <p14:tracePt t="28698" x="2960688" y="3544888"/>
          <p14:tracePt t="28706" x="2952750" y="3544888"/>
          <p14:tracePt t="28714" x="2949575" y="3544888"/>
          <p14:tracePt t="28723" x="2941638" y="3544888"/>
          <p14:tracePt t="28732" x="2930525" y="3544888"/>
          <p14:tracePt t="28741" x="2913063" y="3544888"/>
          <p14:tracePt t="28746" x="2897188" y="3544888"/>
          <p14:tracePt t="28755" x="2886075" y="3544888"/>
          <p14:tracePt t="28762" x="2855913" y="3544888"/>
          <p14:tracePt t="28770" x="2819400" y="3544888"/>
          <p14:tracePt t="28781" x="2806700" y="3544888"/>
          <p14:tracePt t="28789" x="2784475" y="3544888"/>
          <p14:tracePt t="28794" x="2762250" y="3544888"/>
          <p14:tracePt t="28806" x="2751138" y="3544888"/>
          <p14:tracePt t="28818" x="2728913" y="3544888"/>
          <p14:tracePt t="28823" x="2714625" y="3544888"/>
          <p14:tracePt t="28827" x="2709863" y="3544888"/>
          <p14:tracePt t="28892" x="2714625" y="3544888"/>
          <p14:tracePt t="29084" x="2714625" y="3541713"/>
          <p14:tracePt t="29295" x="2717800" y="3541713"/>
          <p14:tracePt t="29338" x="2720975" y="3541713"/>
          <p14:tracePt t="29582" x="2720975" y="3536950"/>
          <p14:tracePt t="29598" x="2725738" y="3536950"/>
          <p14:tracePt t="29774" x="2728913" y="3536950"/>
          <p14:tracePt t="29790" x="2732088" y="3536950"/>
          <p14:tracePt t="30233" x="2736850" y="3536950"/>
          <p14:tracePt t="30241" x="2736850" y="3533775"/>
          <p14:tracePt t="30332" x="2740025" y="3533775"/>
          <p14:tracePt t="30338" x="2740025" y="3530600"/>
          <p14:tracePt t="30448" x="2743200" y="3530600"/>
          <p14:tracePt t="30581" x="2743200" y="3525838"/>
          <p14:tracePt t="30606" x="2747963" y="3525838"/>
          <p14:tracePt t="30832" x="2751138" y="3525838"/>
          <p14:tracePt t="30914" x="2751138" y="3522663"/>
          <p14:tracePt t="30967" x="2751138" y="3519488"/>
          <p14:tracePt t="31806" x="2754313" y="3519488"/>
          <p14:tracePt t="31827" x="2759075" y="3519488"/>
          <p14:tracePt t="32551" x="2759075" y="3514725"/>
          <p14:tracePt t="32558" x="2762250" y="3514725"/>
          <p14:tracePt t="32582" x="2767013" y="3514725"/>
          <p14:tracePt t="32590" x="2767013" y="3511550"/>
          <p14:tracePt t="32777" x="2770188" y="3511550"/>
          <p14:tracePt t="33528" x="2773363" y="3511550"/>
          <p14:tracePt t="33541" x="2778125" y="3511550"/>
          <p14:tracePt t="33550" x="2784475" y="3511550"/>
          <p14:tracePt t="33556" x="2795588" y="3511550"/>
          <p14:tracePt t="33564" x="2803525" y="3514725"/>
          <p14:tracePt t="33572" x="2806700" y="3514725"/>
          <p14:tracePt t="33580" x="2819400" y="3514725"/>
          <p14:tracePt t="33589" x="2825750" y="3519488"/>
          <p14:tracePt t="33596" x="2830513" y="3519488"/>
          <p14:tracePt t="33604" x="2833688" y="3519488"/>
          <p14:tracePt t="33612" x="2836863" y="3522663"/>
          <p14:tracePt t="33620" x="2836863" y="3525838"/>
          <p14:tracePt t="33629" x="2844800" y="3525838"/>
          <p14:tracePt t="33646" x="2847975" y="3530600"/>
          <p14:tracePt t="33656" x="2847975" y="3536950"/>
          <p14:tracePt t="33659" x="2852738" y="3541713"/>
          <p14:tracePt t="33668" x="2860675" y="3544888"/>
          <p14:tracePt t="33677" x="2867025" y="3552825"/>
          <p14:tracePt t="33684" x="2871788" y="3552825"/>
          <p14:tracePt t="33692" x="2878138" y="3560763"/>
          <p14:tracePt t="33700" x="2889250" y="3563938"/>
          <p14:tracePt t="33708" x="2897188" y="3571875"/>
          <p14:tracePt t="33716" x="2908300" y="3582988"/>
          <p14:tracePt t="33724" x="2913063" y="3589338"/>
          <p14:tracePt t="33732" x="2916238" y="3589338"/>
          <p14:tracePt t="33743" x="2919413" y="3594100"/>
          <p14:tracePt t="33752" x="2924175" y="3608388"/>
          <p14:tracePt t="33756" x="2927350" y="3613150"/>
          <p14:tracePt t="33766" x="2935288" y="3616325"/>
          <p14:tracePt t="33777" x="2949575" y="3630613"/>
          <p14:tracePt t="33781" x="2957513" y="3635375"/>
          <p14:tracePt t="33789" x="2987675" y="3652838"/>
          <p14:tracePt t="33798" x="3021013" y="3676650"/>
          <p14:tracePt t="33804" x="3046413" y="3694113"/>
          <p14:tracePt t="33814" x="3081338" y="3717925"/>
          <p14:tracePt t="33819" x="3098800" y="3724275"/>
          <p14:tracePt t="33830" x="3117850" y="3743325"/>
          <p14:tracePt t="33836" x="3133725" y="3759200"/>
          <p14:tracePt t="33846" x="3159125" y="3781425"/>
          <p14:tracePt t="33856" x="3170238" y="3792538"/>
          <p14:tracePt t="33863" x="3181350" y="3811588"/>
          <p14:tracePt t="33874" x="3200400" y="3825875"/>
          <p14:tracePt t="33879" x="3233738" y="3856038"/>
          <p14:tracePt t="33886" x="3249613" y="3863975"/>
          <p14:tracePt t="33894" x="3255963" y="3870325"/>
          <p14:tracePt t="33902" x="3260725" y="3881438"/>
          <p14:tracePt t="33910" x="3279775" y="3892550"/>
          <p14:tracePt t="33918" x="3302000" y="3897313"/>
          <p14:tracePt t="33926" x="3321050" y="3897313"/>
          <p14:tracePt t="33934" x="3335338" y="3897313"/>
          <p14:tracePt t="33942" x="3343275" y="3897313"/>
          <p14:tracePt t="34371" x="3368675" y="3897313"/>
          <p14:tracePt t="34384" x="3384550" y="3892550"/>
          <p14:tracePt t="34386" x="3409950" y="3886200"/>
          <p14:tracePt t="34394" x="3425825" y="3886200"/>
          <p14:tracePt t="34402" x="3443288" y="3886200"/>
          <p14:tracePt t="34410" x="3467100" y="3886200"/>
          <p14:tracePt t="34418" x="3495675" y="3886200"/>
          <p14:tracePt t="34425" x="3519488" y="3886200"/>
          <p14:tracePt t="34434" x="3544888" y="3881438"/>
          <p14:tracePt t="34442" x="3567113" y="3881438"/>
          <p14:tracePt t="34453" x="3597275" y="3881438"/>
          <p14:tracePt t="34460" x="3663950" y="3878263"/>
          <p14:tracePt t="34469" x="3716338" y="3863975"/>
          <p14:tracePt t="34476" x="3770313" y="3859213"/>
          <p14:tracePt t="34488" x="3825875" y="3840163"/>
          <p14:tracePt t="34490" x="3870325" y="3829050"/>
          <p14:tracePt t="34498" x="3927475" y="3822700"/>
          <p14:tracePt t="34506" x="3971925" y="3811588"/>
          <p14:tracePt t="34513" x="4008438" y="3811588"/>
          <p14:tracePt t="34522" x="4054475" y="3811588"/>
          <p14:tracePt t="34529" x="4098925" y="3811588"/>
          <p14:tracePt t="34538" x="4159250" y="3811588"/>
          <p14:tracePt t="34546" x="4211638" y="3814763"/>
          <p14:tracePt t="34554" x="4278313" y="3814763"/>
          <p14:tracePt t="34561" x="4352925" y="3817938"/>
          <p14:tracePt t="34570" x="4405313" y="3817938"/>
          <p14:tracePt t="34577" x="4473575" y="3817938"/>
          <p14:tracePt t="34585" x="4548188" y="3817938"/>
          <p14:tracePt t="34595" x="4608513" y="3817938"/>
          <p14:tracePt t="34602" x="4652963" y="3817938"/>
          <p14:tracePt t="34612" x="4697413" y="3817938"/>
          <p14:tracePt t="34621" x="4735513" y="3817938"/>
          <p14:tracePt t="34628" x="4779963" y="3817938"/>
          <p14:tracePt t="34636" x="4818063" y="3817938"/>
          <p14:tracePt t="34644" x="4862513" y="3817938"/>
          <p14:tracePt t="34652" x="4892675" y="3825875"/>
          <p14:tracePt t="34660" x="4933950" y="3825875"/>
          <p14:tracePt t="34668" x="4986338" y="3822700"/>
          <p14:tracePt t="34676" x="5016500" y="3822700"/>
          <p14:tracePt t="34684" x="5046663" y="3817938"/>
          <p14:tracePt t="34692" x="5099050" y="3811588"/>
          <p14:tracePt t="34700" x="5140325" y="3806825"/>
          <p14:tracePt t="34707" x="5168900" y="3798888"/>
          <p14:tracePt t="34721" x="5210175" y="3795713"/>
          <p14:tracePt t="34724" x="5248275" y="3787775"/>
          <p14:tracePt t="34732" x="5284788" y="3784600"/>
          <p14:tracePt t="34742" x="5330825" y="3776663"/>
          <p14:tracePt t="34754" x="5386388" y="3773488"/>
          <p14:tracePt t="34759" x="5446713" y="3765550"/>
          <p14:tracePt t="34768" x="5513388" y="3754438"/>
          <p14:tracePt t="34774" x="5581650" y="3743325"/>
          <p14:tracePt t="34779" x="5641975" y="3735388"/>
          <p14:tracePt t="34788" x="5667375" y="3732213"/>
          <p14:tracePt t="34796" x="5727700" y="3724275"/>
          <p14:tracePt t="34804" x="5786438" y="3713163"/>
          <p14:tracePt t="34811" x="5862638" y="3705225"/>
          <p14:tracePt t="34820" x="5899150" y="3702050"/>
          <p14:tracePt t="34827" x="5997575" y="3687763"/>
          <p14:tracePt t="34836" x="6113463" y="3671888"/>
          <p14:tracePt t="34844" x="6157913" y="3660775"/>
          <p14:tracePt t="34854" x="6284913" y="3646488"/>
          <p14:tracePt t="34861" x="6434138" y="3619500"/>
          <p14:tracePt t="34872" x="6486525" y="3608388"/>
          <p14:tracePt t="34880" x="6648450" y="3582988"/>
          <p14:tracePt t="34886" x="6704013" y="3571875"/>
          <p14:tracePt t="34901" x="6819900" y="3548063"/>
          <p14:tracePt t="34902" x="6861175" y="3544888"/>
          <p14:tracePt t="34912" x="6935788" y="3530600"/>
          <p14:tracePt t="34922" x="6959600" y="3525838"/>
          <p14:tracePt t="34925" x="6999288" y="3519488"/>
          <p14:tracePt t="34934" x="7007225" y="3514725"/>
          <p14:tracePt t="34942" x="7015163" y="3514725"/>
          <p14:tracePt t="34950" x="7018338" y="3514725"/>
          <p14:tracePt t="34958" x="7037388" y="3511550"/>
          <p14:tracePt t="34966" x="7048500" y="3511550"/>
          <p14:tracePt t="34974" x="7086600" y="3503613"/>
          <p14:tracePt t="34982" x="7108825" y="3495675"/>
          <p14:tracePt t="34990" x="7131050" y="3495675"/>
          <p14:tracePt t="34998" x="7164388" y="3484563"/>
          <p14:tracePt t="35006" x="7194550" y="3481388"/>
          <p14:tracePt t="35014" x="7227888" y="3478213"/>
          <p14:tracePt t="35022" x="7273925" y="3470275"/>
          <p14:tracePt t="35030" x="7302500" y="3467100"/>
          <p14:tracePt t="35038" x="7337425" y="3459163"/>
          <p14:tracePt t="35046" x="7348538" y="3455988"/>
          <p14:tracePt t="35054" x="7351713" y="3455988"/>
          <p14:tracePt t="35064" x="7354888" y="3451225"/>
          <p14:tracePt t="35277" x="7351713" y="3451225"/>
          <p14:tracePt t="35329" x="7348538" y="3451225"/>
          <p14:tracePt t="35646" x="7340600" y="3451225"/>
          <p14:tracePt t="35653" x="7337425" y="3451225"/>
          <p14:tracePt t="35661" x="7318375" y="3451225"/>
          <p14:tracePt t="35669" x="7280275" y="3451225"/>
          <p14:tracePt t="35676" x="7243763" y="3451225"/>
          <p14:tracePt t="35681" x="7197725" y="3451225"/>
          <p14:tracePt t="35692" x="7145338" y="3451225"/>
          <p14:tracePt t="35703" x="7078663" y="3451225"/>
          <p14:tracePt t="35710" x="6996113" y="3451225"/>
          <p14:tracePt t="35721" x="6880225" y="3455988"/>
          <p14:tracePt t="35725" x="6778625" y="3470275"/>
          <p14:tracePt t="35732" x="6667500" y="3484563"/>
          <p14:tracePt t="35740" x="6550025" y="3500438"/>
          <p14:tracePt t="35748" x="6400800" y="3533775"/>
          <p14:tracePt t="35756" x="6251575" y="3560763"/>
          <p14:tracePt t="35764" x="6072188" y="3600450"/>
          <p14:tracePt t="35772" x="5865813" y="3638550"/>
          <p14:tracePt t="35780" x="5764213" y="3652838"/>
          <p14:tracePt t="35788" x="5559425" y="3683000"/>
          <p14:tracePt t="35796" x="5457825" y="3698875"/>
          <p14:tracePt t="35804" x="5251450" y="3729038"/>
          <p14:tracePt t="35812" x="5176838" y="3740150"/>
          <p14:tracePt t="35820" x="5091113" y="3751263"/>
          <p14:tracePt t="35828" x="4964113" y="3759200"/>
          <p14:tracePt t="35836" x="4948238" y="3759200"/>
          <p14:tracePt t="36122" x="4941888" y="3759200"/>
          <p14:tracePt t="36125" x="4929188" y="3759200"/>
          <p14:tracePt t="36137" x="4918075" y="3759200"/>
          <p14:tracePt t="36143" x="4914900" y="3759200"/>
          <p14:tracePt t="36149" x="4911725" y="3759200"/>
          <p14:tracePt t="36158" x="4906963" y="3759200"/>
          <p14:tracePt t="36168" x="4903788" y="3759200"/>
          <p14:tracePt t="36174" x="4895850" y="3759200"/>
          <p14:tracePt t="36182" x="4884738" y="3759200"/>
          <p14:tracePt t="36190" x="4873625" y="3759200"/>
          <p14:tracePt t="36204" x="4854575" y="3759200"/>
          <p14:tracePt t="36211" x="4829175" y="3765550"/>
          <p14:tracePt t="36218" x="4795838" y="3773488"/>
          <p14:tracePt t="36227" x="4772025" y="3776663"/>
          <p14:tracePt t="36232" x="4746625" y="3781425"/>
          <p14:tracePt t="36240" x="4727575" y="3792538"/>
          <p14:tracePt t="36250" x="4713288" y="3795713"/>
          <p14:tracePt t="36259" x="4694238" y="3798888"/>
          <p14:tracePt t="36263" x="4675188" y="3798888"/>
          <p14:tracePt t="36272" x="4660900" y="3798888"/>
          <p14:tracePt t="36279" x="4638675" y="3798888"/>
          <p14:tracePt t="36288" x="4614863" y="3798888"/>
          <p14:tracePt t="36296" x="4570413" y="3798888"/>
          <p14:tracePt t="36306" x="4503738" y="3798888"/>
          <p14:tracePt t="36314" x="4443413" y="3798888"/>
          <p14:tracePt t="36323" x="4349750" y="3806825"/>
          <p14:tracePt t="36330" x="4275138" y="3814763"/>
          <p14:tracePt t="36335" x="4189413" y="3825875"/>
          <p14:tracePt t="36346" x="4073525" y="3840163"/>
          <p14:tracePt t="36357" x="3997325" y="3859213"/>
          <p14:tracePt t="36360" x="3930650" y="3875088"/>
          <p14:tracePt t="36372" x="3862388" y="3886200"/>
          <p14:tracePt t="36380" x="3817938" y="3892550"/>
          <p14:tracePt t="36383" x="3776663" y="3897313"/>
          <p14:tracePt t="36394" x="3740150" y="3903663"/>
          <p14:tracePt t="36407" x="3713163" y="3908425"/>
          <p14:tracePt t="36408" x="3698875" y="3908425"/>
          <p14:tracePt t="36416" x="3679825" y="3908425"/>
          <p14:tracePt t="36424" x="3676650" y="3908425"/>
          <p14:tracePt t="36434" x="3660775" y="3908425"/>
          <p14:tracePt t="36440" x="3657600" y="3911600"/>
          <p14:tracePt t="36450" x="3649663" y="3911600"/>
          <p14:tracePt t="36456" x="3641725" y="3911600"/>
          <p14:tracePt t="36468" x="3627438" y="3911600"/>
          <p14:tracePt t="36475" x="3600450" y="3916363"/>
          <p14:tracePt t="36484" x="3582988" y="3919538"/>
          <p14:tracePt t="36492" x="3559175" y="3922713"/>
          <p14:tracePt t="36500" x="3533775" y="3930650"/>
          <p14:tracePt t="36505" x="3511550" y="3933825"/>
          <p14:tracePt t="36516" x="3478213" y="3944938"/>
          <p14:tracePt t="36527" x="3443288" y="3956050"/>
          <p14:tracePt t="36532" x="3409950" y="3971925"/>
          <p14:tracePt t="36538" x="3379788" y="3990975"/>
          <p14:tracePt t="36546" x="3354388" y="4005263"/>
          <p14:tracePt t="36554" x="3338513" y="4013200"/>
          <p14:tracePt t="36562" x="3332163" y="4016375"/>
          <p14:tracePt t="36570" x="3327400" y="4021138"/>
          <p14:tracePt t="36586" x="3327400" y="4024313"/>
          <p14:tracePt t="36610" x="3324225" y="4024313"/>
          <p14:tracePt t="36628" x="3324225" y="4027488"/>
          <p14:tracePt t="36642" x="3324225" y="4032250"/>
          <p14:tracePt t="36706" x="3324225" y="4027488"/>
          <p14:tracePt t="36726" x="3324225" y="4024313"/>
          <p14:tracePt t="36748" x="3324225" y="4021138"/>
          <p14:tracePt t="36809" x="3324225" y="4016375"/>
          <p14:tracePt t="36879" x="3327400" y="4013200"/>
          <p14:tracePt t="36998" x="3327400" y="4010025"/>
          <p14:tracePt t="37007" x="3332163" y="4010025"/>
          <p14:tracePt t="37058" x="3335338" y="4010025"/>
          <p14:tracePt t="37104" x="3335338" y="4005263"/>
          <p14:tracePt t="37390" x="3338513" y="4005263"/>
          <p14:tracePt t="37399" x="3343275" y="4005263"/>
          <p14:tracePt t="37406" x="3343275" y="4002088"/>
          <p14:tracePt t="37422" x="3346450" y="3997325"/>
          <p14:tracePt t="37430" x="3349625" y="3997325"/>
          <p14:tracePt t="37445" x="3354388" y="3997325"/>
          <p14:tracePt t="37452" x="3354388" y="3994150"/>
          <p14:tracePt t="37460" x="3357563" y="3994150"/>
          <p14:tracePt t="37468" x="3360738" y="3994150"/>
          <p14:tracePt t="37496" x="3327400" y="3979863"/>
          <p14:tracePt t="37501" x="3290888" y="3968750"/>
          <p14:tracePt t="37512" x="3192463" y="3975100"/>
          <p14:tracePt t="37521" x="3136900" y="3975100"/>
          <p14:tracePt t="38059" x="3133725" y="3975100"/>
          <p14:tracePt t="38074" x="3128963" y="3975100"/>
          <p14:tracePt t="38090" x="3125788" y="3975100"/>
          <p14:tracePt t="38096" x="3122613" y="3975100"/>
          <p14:tracePt t="38106" x="3117850" y="3975100"/>
          <p14:tracePt t="38113" x="3109913" y="3971925"/>
          <p14:tracePt t="38129" x="3106738" y="3971925"/>
          <p14:tracePt t="38140" x="3103563" y="3971925"/>
          <p14:tracePt t="38146" x="3098800" y="3971925"/>
          <p14:tracePt t="38154" x="3092450" y="3971925"/>
          <p14:tracePt t="38162" x="3087688" y="3971925"/>
          <p14:tracePt t="38170" x="3081338" y="3979863"/>
          <p14:tracePt t="38178" x="3073400" y="3986213"/>
          <p14:tracePt t="38188" x="3065463" y="4005263"/>
          <p14:tracePt t="38194" x="3057525" y="4021138"/>
          <p14:tracePt t="38202" x="3046413" y="4027488"/>
          <p14:tracePt t="38210" x="3035300" y="4038600"/>
          <p14:tracePt t="38217" x="3013075" y="4065588"/>
          <p14:tracePt t="38226" x="3001963" y="4079875"/>
          <p14:tracePt t="38233" x="2979738" y="4106863"/>
          <p14:tracePt t="38244" x="2960688" y="4129088"/>
          <p14:tracePt t="38252" x="2930525" y="4148138"/>
          <p14:tracePt t="38264" x="2913063" y="4170363"/>
          <p14:tracePt t="38267" x="2889250" y="4189413"/>
          <p14:tracePt t="38274" x="2878138" y="4203700"/>
          <p14:tracePt t="38282" x="2855913" y="4230688"/>
          <p14:tracePt t="38290" x="2844800" y="4241800"/>
          <p14:tracePt t="38298" x="2830513" y="4259263"/>
          <p14:tracePt t="38308" x="2819400" y="4286250"/>
          <p14:tracePt t="38314" x="2800350" y="4308475"/>
          <p14:tracePt t="38324" x="2784475" y="4327525"/>
          <p14:tracePt t="38330" x="2773363" y="4346575"/>
          <p14:tracePt t="38340" x="2770188" y="4352925"/>
          <p14:tracePt t="38347" x="2762250" y="4365625"/>
          <p14:tracePt t="38359" x="2759075" y="4379913"/>
          <p14:tracePt t="38366" x="2751138" y="4391025"/>
          <p14:tracePt t="38374" x="2743200" y="4398963"/>
          <p14:tracePt t="38379" x="2732088" y="4405313"/>
          <p14:tracePt t="38388" x="2728913" y="4413250"/>
          <p14:tracePt t="38395" x="2717800" y="4429125"/>
          <p14:tracePt t="38406" x="2709863" y="4435475"/>
          <p14:tracePt t="38413" x="2701925" y="4446588"/>
          <p14:tracePt t="38420" x="2698750" y="4454525"/>
          <p14:tracePt t="38430" x="2690813" y="4457700"/>
          <p14:tracePt t="38438" x="2684463" y="4465638"/>
          <p14:tracePt t="38457" x="2684463" y="4470400"/>
          <p14:tracePt t="38621" x="2679700" y="4470400"/>
          <p14:tracePt t="38636" x="2668588" y="4473575"/>
          <p14:tracePt t="38641" x="2649538" y="4492625"/>
          <p14:tracePt t="38650" x="2616200" y="4510088"/>
          <p14:tracePt t="38660" x="2605088" y="4518025"/>
          <p14:tracePt t="38669" x="2574925" y="4545013"/>
          <p14:tracePt t="38678" x="2560638" y="4551363"/>
          <p14:tracePt t="38683" x="2541588" y="4567238"/>
          <p14:tracePt t="38690" x="2530475" y="4575175"/>
          <p14:tracePt t="38698" x="2527300" y="4578350"/>
          <p14:tracePt t="38874" x="2530475" y="4578350"/>
          <p14:tracePt t="38884" x="2530475" y="4575175"/>
          <p14:tracePt t="39390" x="2519363" y="4575175"/>
          <p14:tracePt t="39399" x="2505075" y="4575175"/>
          <p14:tracePt t="39404" x="2466975" y="4575175"/>
          <p14:tracePt t="39412" x="2451100" y="4575175"/>
          <p14:tracePt t="39420" x="2422525" y="4575175"/>
          <p14:tracePt t="39431" x="2406650" y="4575175"/>
          <p14:tracePt t="39438" x="2376488" y="4575175"/>
          <p14:tracePt t="39443" x="2339975" y="4581525"/>
          <p14:tracePt t="39456" x="2312988" y="4586288"/>
          <p14:tracePt t="39464" x="2276475" y="4592638"/>
          <p14:tracePt t="39467" x="2257425" y="4592638"/>
          <p14:tracePt t="39476" x="2246313" y="4597400"/>
          <p14:tracePt t="39483" x="2238375" y="4597400"/>
          <p14:tracePt t="39493" x="2235200" y="4597400"/>
          <p14:tracePt t="39800" x="2235200" y="4600575"/>
          <p14:tracePt t="39816" x="2238375" y="4600575"/>
          <p14:tracePt t="39956" x="2241550" y="4600575"/>
          <p14:tracePt t="39964" x="2246313" y="4600575"/>
          <p14:tracePt t="39972" x="2249488" y="4600575"/>
          <p14:tracePt t="39980" x="2260600" y="4611688"/>
          <p14:tracePt t="39992" x="2282825" y="4645025"/>
          <p14:tracePt t="39998" x="2298700" y="4679950"/>
          <p14:tracePt t="40008" x="2309813" y="4721225"/>
          <p14:tracePt t="40012" x="2328863" y="4760913"/>
          <p14:tracePt t="40019" x="2339975" y="4799013"/>
          <p14:tracePt t="40028" x="2351088" y="4840288"/>
          <p14:tracePt t="40036" x="2351088" y="4862513"/>
          <p14:tracePt t="40044" x="2351088" y="4878388"/>
          <p14:tracePt t="40051" x="2351088" y="4889500"/>
          <p14:tracePt t="40062" x="2351088" y="4895850"/>
          <p14:tracePt t="40544" x="2351088" y="4892675"/>
          <p14:tracePt t="40551" x="2354263" y="4892675"/>
          <p14:tracePt t="40568" x="2359025" y="4892675"/>
          <p14:tracePt t="40577" x="2359025" y="4889500"/>
          <p14:tracePt t="40597" x="2362200" y="4889500"/>
          <p14:tracePt t="40622" x="2362200" y="4884738"/>
          <p14:tracePt t="40670" x="2365375" y="4884738"/>
          <p14:tracePt t="40688" x="2365375" y="4881563"/>
          <p14:tracePt t="40696" x="2370138" y="4881563"/>
          <p14:tracePt t="40768" x="2370138" y="4878388"/>
          <p14:tracePt t="40885" x="2373313" y="4878388"/>
          <p14:tracePt t="41337" x="2373313" y="4873625"/>
          <p14:tracePt t="41364" x="2376488" y="4873625"/>
          <p14:tracePt t="41599" x="2376488" y="4870450"/>
          <p14:tracePt t="41608" x="2381250" y="4870450"/>
          <p14:tracePt t="41620" x="2381250" y="4867275"/>
          <p14:tracePt t="41630" x="2384425" y="4867275"/>
          <p14:tracePt t="41646" x="2384425" y="4862513"/>
          <p14:tracePt t="41655" x="2387600" y="4862513"/>
          <p14:tracePt t="41704" x="2387600" y="4859338"/>
          <p14:tracePt t="42547" x="2392363" y="4859338"/>
          <p14:tracePt t="42562" x="2395538" y="4859338"/>
          <p14:tracePt t="42567" x="2395538" y="4854575"/>
          <p14:tracePt t="42586" x="2398713" y="4854575"/>
          <p14:tracePt t="42615" x="2403475" y="4854575"/>
          <p14:tracePt t="42621" x="2403475" y="4851400"/>
          <p14:tracePt t="42646" x="2406650" y="4851400"/>
          <p14:tracePt t="42678" x="2406650" y="4848225"/>
          <p14:tracePt t="42722" x="2411413" y="4848225"/>
          <p14:tracePt t="42730" x="2411413" y="4843463"/>
          <p14:tracePt t="42756" x="2414588" y="4843463"/>
          <p14:tracePt t="42762" x="2414588" y="4840288"/>
          <p14:tracePt t="42977" x="2417763" y="4837113"/>
          <p14:tracePt t="43002" x="2417763" y="4832350"/>
          <p14:tracePt t="43013" x="2422525" y="4832350"/>
          <p14:tracePt t="43121" x="2422525" y="4840288"/>
          <p14:tracePt t="43133" x="2422525" y="4843463"/>
          <p14:tracePt t="43137" x="2422525" y="4848225"/>
          <p14:tracePt t="43143" x="2422525" y="4854575"/>
          <p14:tracePt t="43152" x="2422525" y="4859338"/>
          <p14:tracePt t="43160" x="2422525" y="4867275"/>
          <p14:tracePt t="43170" x="2422525" y="4870450"/>
          <p14:tracePt t="43187" x="2406650" y="4892675"/>
          <p14:tracePt t="44172" x="2403475" y="4892675"/>
          <p14:tracePt t="44184" x="2398713" y="4892675"/>
          <p14:tracePt t="44200" x="2398713" y="4895850"/>
          <p14:tracePt t="44208" x="2398713" y="4903788"/>
          <p14:tracePt t="44216" x="2403475" y="4906963"/>
          <p14:tracePt t="44232" x="2406650" y="4914900"/>
          <p14:tracePt t="44240" x="2411413" y="4919663"/>
          <p14:tracePt t="44248" x="2411413" y="4922838"/>
          <p14:tracePt t="44256" x="2414588" y="4926013"/>
          <p14:tracePt t="44328" x="2417763" y="4930775"/>
          <p14:tracePt t="44336" x="2422525" y="4930775"/>
          <p14:tracePt t="44344" x="2422525" y="4933950"/>
          <p14:tracePt t="44359" x="2425700" y="4933950"/>
          <p14:tracePt t="44368" x="2428875" y="4933950"/>
          <p14:tracePt t="44386" x="2433638" y="4937125"/>
          <p14:tracePt t="44394" x="2436813" y="4945063"/>
          <p14:tracePt t="44402" x="2439988" y="4953000"/>
          <p14:tracePt t="44412" x="2439988" y="4959350"/>
          <p14:tracePt t="44419" x="2444750" y="4964113"/>
          <p14:tracePt t="44425" x="2444750" y="4967288"/>
          <p14:tracePt t="44433" x="2444750" y="4972050"/>
          <p14:tracePt t="44490" x="2444750" y="4975225"/>
          <p14:tracePt t="44499" x="2444750" y="4986338"/>
          <p14:tracePt t="44506" x="2447925" y="4994275"/>
          <p14:tracePt t="44514" x="2459038" y="5005388"/>
          <p14:tracePt t="44522" x="2466975" y="5019675"/>
          <p14:tracePt t="44531" x="2466975" y="5030788"/>
          <p14:tracePt t="44538" x="2466975" y="5041900"/>
          <p14:tracePt t="44547" x="2466975" y="5053013"/>
          <p14:tracePt t="44554" x="2478088" y="5072063"/>
          <p14:tracePt t="44563" x="2481263" y="5083175"/>
          <p14:tracePt t="44572" x="2489200" y="5099050"/>
          <p14:tracePt t="44580" x="2492375" y="5105400"/>
          <p14:tracePt t="44589" x="2492375" y="5113338"/>
          <p14:tracePt t="44603" x="2492375" y="5121275"/>
          <p14:tracePt t="44614" x="2492375" y="5129213"/>
          <p14:tracePt t="44618" x="2492375" y="5132388"/>
          <p14:tracePt t="44627" x="2492375" y="5140325"/>
          <p14:tracePt t="44634" x="2497138" y="5143500"/>
          <p14:tracePt t="44673" x="2500313" y="5143500"/>
          <p14:tracePt t="44788" x="2500313" y="5146675"/>
          <p14:tracePt t="44863" x="2500313" y="5151438"/>
          <p14:tracePt t="44873" x="2500313" y="5154613"/>
          <p14:tracePt t="44875" x="2500313" y="5162550"/>
          <p14:tracePt t="44889" x="2505075" y="5173663"/>
          <p14:tracePt t="44893" x="2511425" y="5176838"/>
          <p14:tracePt t="44900" x="2522538" y="5195888"/>
          <p14:tracePt t="44908" x="2530475" y="5214938"/>
          <p14:tracePt t="44916" x="2533650" y="5222875"/>
          <p14:tracePt t="44924" x="2544763" y="5240338"/>
          <p14:tracePt t="44934" x="2544763" y="5248275"/>
          <p14:tracePt t="44941" x="2549525" y="5259388"/>
          <p14:tracePt t="44950" x="2552700" y="5267325"/>
          <p14:tracePt t="44957" x="2552700" y="5275263"/>
          <p14:tracePt t="44964" x="2557463" y="5278438"/>
          <p14:tracePt t="44974" x="2557463" y="5281613"/>
          <p14:tracePt t="44980" x="2557463" y="5286375"/>
          <p14:tracePt t="45062" x="2560638" y="5286375"/>
          <p14:tracePt t="45102" x="2560638" y="5281613"/>
          <p14:tracePt t="45169" x="2560638" y="5278438"/>
          <p14:tracePt t="45208" x="2563813" y="5278438"/>
          <p14:tracePt t="45240" x="2563813" y="5275263"/>
          <p14:tracePt t="45306" x="2563813" y="5270500"/>
          <p14:tracePt t="45628" x="2568575" y="5270500"/>
          <p14:tracePt t="45685" x="2571750" y="5270500"/>
          <p14:tracePt t="45807" x="2574925" y="5270500"/>
          <p14:tracePt t="45844" x="2579688" y="5270500"/>
          <p14:tracePt t="45885" x="2582863" y="5270500"/>
          <p14:tracePt t="45901" x="2586038" y="5270500"/>
          <p14:tracePt t="45909" x="2590800" y="5270500"/>
          <p14:tracePt t="45915" x="2593975" y="5270500"/>
          <p14:tracePt t="45950" x="2597150" y="5270500"/>
          <p14:tracePt t="45957" x="2601913" y="5270500"/>
          <p14:tracePt t="45983" x="2605088" y="5270500"/>
          <p14:tracePt t="45990" x="2609850" y="5270500"/>
          <p14:tracePt t="45999" x="2613025" y="5270500"/>
          <p14:tracePt t="46006" x="2616200" y="5270500"/>
          <p14:tracePt t="46024" x="2620963" y="5270500"/>
          <p14:tracePt t="46040" x="2624138" y="5270500"/>
          <p14:tracePt t="46054" x="2627313" y="5270500"/>
          <p14:tracePt t="46062" x="2632075" y="5270500"/>
          <p14:tracePt t="46072" x="2635250" y="5270500"/>
          <p14:tracePt t="46079" x="2649538" y="5270500"/>
          <p14:tracePt t="46088" x="2654300" y="5270500"/>
          <p14:tracePt t="46099" x="2662238" y="5275263"/>
          <p14:tracePt t="46101" x="2676525" y="5275263"/>
          <p14:tracePt t="46110" x="2695575" y="5275263"/>
          <p14:tracePt t="46122" x="2706688" y="5267325"/>
          <p14:tracePt t="46127" x="2717800" y="5262563"/>
          <p14:tracePt t="46136" x="2717800" y="5259388"/>
          <p14:tracePt t="46146" x="2740025" y="5259388"/>
          <p14:tracePt t="46749" x="2740025" y="5256213"/>
          <p14:tracePt t="46757" x="2740025" y="5251450"/>
          <p14:tracePt t="46762" x="2740025" y="5248275"/>
          <p14:tracePt t="46770" x="2743200" y="5248275"/>
          <p14:tracePt t="46778" x="2747963" y="5245100"/>
          <p14:tracePt t="46802" x="2747963" y="5240338"/>
          <p14:tracePt t="46811" x="2747963" y="5237163"/>
          <p14:tracePt t="46821" x="2743200" y="5237163"/>
          <p14:tracePt t="46828" x="2743200" y="5233988"/>
          <p14:tracePt t="46839" x="2743200" y="5229225"/>
          <p14:tracePt t="46850" x="2743200" y="5222875"/>
          <p14:tracePt t="46853" x="2743200" y="5214938"/>
          <p14:tracePt t="46868" x="2740025" y="5207000"/>
          <p14:tracePt t="46877" x="2740025" y="5199063"/>
          <p14:tracePt t="46886" x="2740025" y="5192713"/>
          <p14:tracePt t="46894" x="2740025" y="5181600"/>
          <p14:tracePt t="46916" x="2740025" y="5162550"/>
          <p14:tracePt t="46924" x="2740025" y="5154613"/>
          <p14:tracePt t="46932" x="2740025" y="5151438"/>
          <p14:tracePt t="46940" x="2740025" y="5143500"/>
          <p14:tracePt t="46967" x="2740025" y="5140325"/>
          <p14:tracePt t="46980" x="2740025" y="5135563"/>
          <p14:tracePt t="46996" x="2740025" y="5132388"/>
          <p14:tracePt t="47796" x="2740025" y="5129213"/>
          <p14:tracePt t="49266" x="2740025" y="5124450"/>
          <p14:tracePt t="50258" x="2743200" y="5129213"/>
          <p14:tracePt t="50268" x="2743200" y="5132388"/>
          <p14:tracePt t="50275" x="2747963" y="5135563"/>
          <p14:tracePt t="50286" x="2754313" y="5143500"/>
          <p14:tracePt t="50288" x="2767013" y="5146675"/>
          <p14:tracePt t="50300" x="2784475" y="5154613"/>
          <p14:tracePt t="50312" x="2792413" y="5162550"/>
          <p14:tracePt t="50314" x="2795588" y="5176838"/>
          <p14:tracePt t="50322" x="2800350" y="5187950"/>
          <p14:tracePt t="50330" x="2751138" y="5192713"/>
          <p14:tracePt t="50340" x="2743200" y="5192713"/>
          <p14:tracePt t="51073" x="2740025" y="5192713"/>
          <p14:tracePt t="51137" x="2740025" y="5203825"/>
          <p14:tracePt t="51146" x="2740025" y="5207000"/>
          <p14:tracePt t="51154" x="2740025" y="5210175"/>
          <p14:tracePt t="51163" x="2740025" y="5218113"/>
          <p14:tracePt t="51167" x="2740025" y="5222875"/>
          <p14:tracePt t="51176" x="2740025" y="5226050"/>
          <p14:tracePt t="51194" x="2740025" y="5233988"/>
          <p14:tracePt t="51204" x="2740025" y="5237163"/>
          <p14:tracePt t="51210" x="2740025" y="5245100"/>
          <p14:tracePt t="51216" x="2740025" y="5251450"/>
          <p14:tracePt t="51224" x="2732088" y="5259388"/>
          <p14:tracePt t="51231" x="2732088" y="5262563"/>
          <p14:tracePt t="51242" x="2720975" y="5267325"/>
          <p14:tracePt t="51249" x="2720975" y="5270500"/>
          <p14:tracePt t="51258" x="2720975" y="5281613"/>
          <p14:tracePt t="51266" x="2720975" y="5286375"/>
          <p14:tracePt t="51272" x="2720975" y="5300663"/>
          <p14:tracePt t="51280" x="2720975" y="5311775"/>
          <p14:tracePt t="51288" x="2725738" y="5327650"/>
          <p14:tracePt t="51296" x="2732088" y="5345113"/>
          <p14:tracePt t="51304" x="2736850" y="5372100"/>
          <p14:tracePt t="51314" x="2740025" y="5375275"/>
          <p14:tracePt t="51319" x="2743200" y="5386388"/>
          <p14:tracePt t="51330" x="2743200" y="5402263"/>
          <p14:tracePt t="51336" x="2743200" y="5413375"/>
          <p14:tracePt t="51347" x="2747963" y="5416550"/>
          <p14:tracePt t="51359" x="2747963" y="5424488"/>
          <p14:tracePt t="51361" x="2747963" y="5432425"/>
          <p14:tracePt t="51370" x="2747963" y="5435600"/>
          <p14:tracePt t="51381" x="2747963" y="5438775"/>
          <p14:tracePt t="51385" x="2747963" y="5446713"/>
          <p14:tracePt t="51401" x="2747963" y="5449888"/>
          <p14:tracePt t="51410" x="2747963" y="5454650"/>
          <p14:tracePt t="51418" x="2747963" y="5461000"/>
          <p14:tracePt t="51426" x="2747963" y="5465763"/>
          <p14:tracePt t="51433" x="2747963" y="5473700"/>
          <p14:tracePt t="51451" x="2751138" y="5473700"/>
          <p14:tracePt t="51489" x="2754313" y="5473700"/>
          <p14:tracePt t="51550" x="2759075" y="5468938"/>
          <p14:tracePt t="51600" x="2759075" y="5465763"/>
          <p14:tracePt t="51628" x="2759075" y="5461000"/>
          <p14:tracePt t="51690" x="2759075" y="5457825"/>
          <p14:tracePt t="51964" x="2762250" y="5454650"/>
          <p14:tracePt t="52631" x="2767013" y="5454650"/>
          <p14:tracePt t="52700" x="2770188" y="5449888"/>
          <p14:tracePt t="52732" x="2770188" y="5446713"/>
          <p14:tracePt t="52741" x="2773363" y="5446713"/>
          <p14:tracePt t="53297" x="2778125" y="5446713"/>
          <p14:tracePt t="53299" x="2778125" y="5443538"/>
          <p14:tracePt t="53535" x="2781300" y="5443538"/>
          <p14:tracePt t="53563" x="2781300" y="5438775"/>
          <p14:tracePt t="53900" x="2781300" y="5435600"/>
          <p14:tracePt t="53909" x="2784475" y="5435600"/>
          <p14:tracePt t="53915" x="2784475" y="5432425"/>
          <p14:tracePt t="53925" x="2789238" y="5432425"/>
          <p14:tracePt t="54908" x="2792413" y="5432425"/>
          <p14:tracePt t="56023" x="2795588" y="5432425"/>
          <p14:tracePt t="56033" x="2795588" y="5427663"/>
          <p14:tracePt t="56048" x="2800350" y="5427663"/>
          <p14:tracePt t="56171" x="2800350" y="5424488"/>
          <p14:tracePt t="57062" x="2803525" y="5424488"/>
          <p14:tracePt t="57109" x="2803525" y="5419725"/>
          <p14:tracePt t="57115" x="2806700" y="5419725"/>
          <p14:tracePt t="57124" x="2806700" y="5416550"/>
          <p14:tracePt t="57132" x="2811463" y="5416550"/>
          <p14:tracePt t="57403" x="2811463" y="5413375"/>
          <p14:tracePt t="57417" x="2814638" y="5413375"/>
          <p14:tracePt t="57635" x="2819400" y="5413375"/>
          <p14:tracePt t="57659" x="2819400" y="5408613"/>
          <p14:tracePt t="57785" x="2822575" y="5408613"/>
          <p14:tracePt t="57794" x="2822575" y="5405438"/>
          <p14:tracePt t="57829" x="2822575" y="5402263"/>
          <p14:tracePt t="57960" x="2825750" y="5402263"/>
          <p14:tracePt t="57966" x="2825750" y="5397500"/>
          <p14:tracePt t="57982" x="2830513" y="5397500"/>
          <p14:tracePt t="57989" x="2830513" y="5394325"/>
          <p14:tracePt t="58628" x="2833688" y="5394325"/>
          <p14:tracePt t="58643" x="2836863" y="5394325"/>
          <p14:tracePt t="58652" x="2841625" y="5394325"/>
          <p14:tracePt t="58659" x="2847975" y="5394325"/>
          <p14:tracePt t="58668" x="2852738" y="5394325"/>
          <p14:tracePt t="58676" x="2855913" y="5394325"/>
          <p14:tracePt t="58685" x="2863850" y="5394325"/>
          <p14:tracePt t="58696" x="2867025" y="5394325"/>
          <p14:tracePt t="58713" x="2867025" y="5397500"/>
          <p14:tracePt t="58718" x="2871788" y="5402263"/>
          <p14:tracePt t="58723" x="2882900" y="5405438"/>
          <p14:tracePt t="58734" x="2905125" y="5405438"/>
          <p14:tracePt t="58744" x="2941638" y="5405438"/>
          <p14:tracePt t="58750" x="2994025" y="5402263"/>
          <p14:tracePt t="58755" x="3054350" y="5397500"/>
          <p14:tracePt t="58764" x="3076575" y="5397500"/>
          <p14:tracePt t="58774" x="3106738" y="5397500"/>
          <p14:tracePt t="58782" x="3125788" y="5397500"/>
          <p14:tracePt t="58790" x="3151188" y="5419725"/>
          <p14:tracePt t="58798" x="3155950" y="5419725"/>
          <p14:tracePt t="59251" x="3159125" y="5419725"/>
          <p14:tracePt t="59259" x="3159125" y="5424488"/>
          <p14:tracePt t="59264" x="3163888" y="5427663"/>
          <p14:tracePt t="59272" x="3167063" y="5435600"/>
          <p14:tracePt t="59280" x="3170238" y="5438775"/>
          <p14:tracePt t="59287" x="3175000" y="5446713"/>
          <p14:tracePt t="59296" x="3175000" y="5449888"/>
          <p14:tracePt t="59306" x="3178175" y="5449888"/>
          <p14:tracePt t="59315" x="3178175" y="5454650"/>
          <p14:tracePt t="59346" x="3175000" y="5454650"/>
          <p14:tracePt t="59354" x="3167063" y="5454650"/>
          <p14:tracePt t="59363" x="3163888" y="5454650"/>
          <p14:tracePt t="59372" x="3151188" y="5457825"/>
          <p14:tracePt t="59380" x="3144838" y="5461000"/>
          <p14:tracePt t="59387" x="3136900" y="5476875"/>
          <p14:tracePt t="59396" x="3128963" y="5484813"/>
          <p14:tracePt t="59401" x="3114675" y="5502275"/>
          <p14:tracePt t="59411" x="3103563" y="5510213"/>
          <p14:tracePt t="59418" x="3098800" y="5513388"/>
          <p14:tracePt t="59430" x="3092450" y="5513388"/>
          <p14:tracePt t="59446" x="3092450" y="5510213"/>
          <p14:tracePt t="59452" x="3092450" y="5507038"/>
          <p14:tracePt t="59478" x="3092450" y="5502275"/>
          <p14:tracePt t="59516" x="3092450" y="5499100"/>
          <p14:tracePt t="59531" x="3087688" y="5499100"/>
          <p14:tracePt t="59546" x="3087688" y="5495925"/>
          <p14:tracePt t="59644" x="3092450" y="5491163"/>
          <p14:tracePt t="60017" x="3092450" y="5487988"/>
          <p14:tracePt t="60079" x="3095625" y="5487988"/>
          <p14:tracePt t="60201" x="3098800" y="5487988"/>
          <p14:tracePt t="60262" x="3103563" y="5487988"/>
          <p14:tracePt t="60340" x="3106738" y="5487988"/>
          <p14:tracePt t="60549" x="3109913" y="5487988"/>
          <p14:tracePt t="61356" x="3114675" y="5487988"/>
          <p14:tracePt t="61545" x="3117850" y="5487988"/>
          <p14:tracePt t="61560" x="3117850" y="5484813"/>
          <p14:tracePt t="61706" x="3122613" y="5484813"/>
          <p14:tracePt t="62488" x="3122613" y="5487988"/>
          <p14:tracePt t="62495" x="3133725" y="5499100"/>
          <p14:tracePt t="62504" x="3170238" y="5548313"/>
          <p14:tracePt t="62514" x="3219450" y="5584825"/>
          <p14:tracePt t="62524" x="3260725" y="5618163"/>
          <p14:tracePt t="62530" x="3286125" y="5648325"/>
          <p14:tracePt t="62541" x="3321050" y="5670550"/>
          <p14:tracePt t="62548" x="3349625" y="5694363"/>
          <p14:tracePt t="62556" x="3376613" y="5711825"/>
          <p14:tracePt t="62564" x="3384550" y="5719763"/>
          <p14:tracePt t="62572" x="3387725" y="5730875"/>
          <p14:tracePt t="62586" x="3387725" y="5741988"/>
          <p14:tracePt t="62594" x="3390900" y="5757863"/>
          <p14:tracePt t="62602" x="3395663" y="5764213"/>
          <p14:tracePt t="62609" x="3409950" y="5772150"/>
          <p14:tracePt t="62618" x="3425825" y="5780088"/>
          <p14:tracePt t="62628" x="3459163" y="5788025"/>
          <p14:tracePt t="62639" x="3481388" y="5791200"/>
          <p14:tracePt t="62642" x="3500438" y="5799138"/>
          <p14:tracePt t="62650" x="3503613" y="5813425"/>
          <p14:tracePt t="62658" x="3519488" y="5821363"/>
          <p14:tracePt t="63178" x="3519488" y="5824538"/>
          <p14:tracePt t="63185" x="3519488" y="5829300"/>
          <p14:tracePt t="63192" x="3519488" y="5832475"/>
          <p14:tracePt t="63201" x="3519488" y="5835650"/>
          <p14:tracePt t="63205" x="3519488" y="5843588"/>
          <p14:tracePt t="63215" x="3530600" y="5846763"/>
          <p14:tracePt t="63224" x="3530600" y="5851525"/>
          <p14:tracePt t="63229" x="3530600" y="5854700"/>
          <p14:tracePt t="63250" x="3530600" y="5862638"/>
          <p14:tracePt t="63255" x="3536950" y="5865813"/>
          <p14:tracePt t="63262" x="3541713" y="5868988"/>
          <p14:tracePt t="63286" x="3544888" y="5868988"/>
          <p14:tracePt t="63304" x="3548063" y="5868988"/>
          <p14:tracePt t="63320" x="3548063" y="5865813"/>
          <p14:tracePt t="63336" x="3548063" y="5862638"/>
          <p14:tracePt t="63353" x="3548063" y="5857875"/>
          <p14:tracePt t="63361" x="3552825" y="5857875"/>
          <p14:tracePt t="63369" x="3552825" y="5854700"/>
          <p14:tracePt t="63401" x="3556000" y="5854700"/>
          <p14:tracePt t="63409" x="3556000" y="5851525"/>
          <p14:tracePt t="63497" x="3571875" y="5835650"/>
          <p14:tracePt t="63541" x="3571875" y="5840413"/>
          <p14:tracePt t="63547" x="3571875" y="5843588"/>
          <p14:tracePt t="63553" x="3571875" y="5846763"/>
          <p14:tracePt t="63562" x="3571875" y="5854700"/>
          <p14:tracePt t="63570" x="3571875" y="5857875"/>
          <p14:tracePt t="63575" x="3567113" y="5868988"/>
          <p14:tracePt t="63586" x="3567113" y="5873750"/>
          <p14:tracePt t="63592" x="3567113" y="5888038"/>
          <p14:tracePt t="63602" x="3567113" y="5899150"/>
          <p14:tracePt t="63608" x="3567113" y="5910263"/>
          <p14:tracePt t="63618" x="3567113" y="5929313"/>
          <p14:tracePt t="63625" x="3567113" y="5951538"/>
          <p14:tracePt t="63634" x="3567113" y="5956300"/>
          <p14:tracePt t="63641" x="3567113" y="5970588"/>
          <p14:tracePt t="63650" x="3567113" y="5978525"/>
          <p14:tracePt t="63784" x="3567113" y="5973763"/>
          <p14:tracePt t="64000" x="3567113" y="5970588"/>
          <p14:tracePt t="64499" x="3571875" y="5970588"/>
          <p14:tracePt t="64507" x="3575050" y="5970588"/>
          <p14:tracePt t="64514" x="3586163" y="5970588"/>
          <p14:tracePt t="64525" x="3589338" y="5973763"/>
          <p14:tracePt t="64527" x="3605213" y="5978525"/>
          <p14:tracePt t="64538" x="3635375" y="5978525"/>
          <p14:tracePt t="64547" x="3638550" y="5978525"/>
          <p14:tracePt t="64553" x="3646488" y="5978525"/>
          <p14:tracePt t="64560" x="3646488" y="5986463"/>
          <p14:tracePt t="64569" x="3649663" y="5986463"/>
          <p14:tracePt t="65351" x="3649663" y="5981700"/>
          <p14:tracePt t="65357" x="3649663" y="5978525"/>
          <p14:tracePt t="65366" x="3646488" y="5973763"/>
          <p14:tracePt t="65374" x="3646488" y="5970588"/>
          <p14:tracePt t="65392" x="3641725" y="5962650"/>
          <p14:tracePt t="65402" x="3641725" y="5959475"/>
          <p14:tracePt t="65408" x="3641725" y="5951538"/>
          <p14:tracePt t="65414" x="3641725" y="5948363"/>
          <p14:tracePt t="65422" x="3646488" y="5945188"/>
          <p14:tracePt t="65429" x="3646488" y="5929313"/>
          <p14:tracePt t="65440" x="3649663" y="5921375"/>
          <p14:tracePt t="65445" x="3652838" y="5910263"/>
          <p14:tracePt t="65456" x="3652838" y="5907088"/>
          <p14:tracePt t="65464" x="3652838" y="5899150"/>
          <p14:tracePt t="65476" x="3652838" y="5895975"/>
          <p14:tracePt t="65498" x="3657600" y="5895975"/>
          <p14:tracePt t="65523" x="3657600" y="5892800"/>
          <p14:tracePt t="65544" x="3660775" y="5892800"/>
          <p14:tracePt t="65552" x="3660775" y="5888038"/>
          <p14:tracePt t="65576" x="3660775" y="5884863"/>
          <p14:tracePt t="65644" x="3660775" y="5881688"/>
          <p14:tracePt t="65847" x="3663950" y="5881688"/>
          <p14:tracePt t="66031" x="3668713" y="5881688"/>
          <p14:tracePt t="66042" x="3671888" y="5881688"/>
          <p14:tracePt t="66047" x="3676650" y="5881688"/>
          <p14:tracePt t="66061" x="3679825" y="5881688"/>
          <p14:tracePt t="66288" x="3679825" y="5876925"/>
          <p14:tracePt t="68382" x="3668713" y="5868988"/>
          <p14:tracePt t="68387" x="3657600" y="5862638"/>
          <p14:tracePt t="68398" x="3600450" y="5824538"/>
          <p14:tracePt t="68403" x="3473450" y="5761038"/>
          <p14:tracePt t="68413" x="3263900" y="5645150"/>
          <p14:tracePt t="68423" x="3057525" y="5532438"/>
          <p14:tracePt t="68430" x="2759075" y="5372100"/>
          <p14:tracePt t="68438" x="2500313" y="5192713"/>
          <p14:tracePt t="68446" x="2163763" y="4953000"/>
          <p14:tracePt t="68456" x="1912938" y="4724400"/>
          <p14:tracePt t="68464" x="1595438" y="4352925"/>
          <p14:tracePt t="68476" x="1223963" y="3881438"/>
          <p14:tracePt t="68479" x="906463" y="3425825"/>
          <p14:tracePt t="68490" x="733425" y="3111500"/>
          <p14:tracePt t="68493" x="501650" y="2560638"/>
          <p14:tracePt t="68502" x="355600" y="2133600"/>
          <p14:tracePt t="68510" x="220663" y="1706563"/>
          <p14:tracePt t="68522" x="49213" y="1235075"/>
        </p14:tracePtLst>
      </p14:laserTraceLst>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DB553D-EEEA-4663-41B5-ED93077F69CE}"/>
            </a:ext>
          </a:extLst>
        </p:cNvPr>
        <p:cNvGrpSpPr/>
        <p:nvPr/>
      </p:nvGrpSpPr>
      <p:grpSpPr>
        <a:xfrm>
          <a:off x="0" y="0"/>
          <a:ext cx="0" cy="0"/>
          <a:chOff x="0" y="0"/>
          <a:chExt cx="0" cy="0"/>
        </a:xfrm>
      </p:grpSpPr>
      <p:sp>
        <p:nvSpPr>
          <p:cNvPr id="4" name="タイトル 3">
            <a:extLst>
              <a:ext uri="{FF2B5EF4-FFF2-40B4-BE49-F238E27FC236}">
                <a16:creationId xmlns:a16="http://schemas.microsoft.com/office/drawing/2014/main" id="{76703FAC-5955-B7C4-EED3-C6AD14C483BD}"/>
              </a:ext>
            </a:extLst>
          </p:cNvPr>
          <p:cNvSpPr>
            <a:spLocks noGrp="1"/>
          </p:cNvSpPr>
          <p:nvPr>
            <p:ph type="title"/>
          </p:nvPr>
        </p:nvSpPr>
        <p:spPr/>
        <p:txBody>
          <a:bodyPr/>
          <a:lstStyle/>
          <a:p>
            <a:r>
              <a:rPr lang="en-US" altLang="ja-JP" dirty="0"/>
              <a:t>Lifestyle migration (cont'd)</a:t>
            </a:r>
            <a:endParaRPr lang="ja-JP" altLang="en-US" dirty="0"/>
          </a:p>
        </p:txBody>
      </p:sp>
      <p:sp>
        <p:nvSpPr>
          <p:cNvPr id="5" name="コンテンツ プレースホルダー 4">
            <a:extLst>
              <a:ext uri="{FF2B5EF4-FFF2-40B4-BE49-F238E27FC236}">
                <a16:creationId xmlns:a16="http://schemas.microsoft.com/office/drawing/2014/main" id="{299A675B-CABA-0E07-F119-7395D3B2428A}"/>
              </a:ext>
            </a:extLst>
          </p:cNvPr>
          <p:cNvSpPr>
            <a:spLocks noGrp="1"/>
          </p:cNvSpPr>
          <p:nvPr>
            <p:ph idx="1"/>
          </p:nvPr>
        </p:nvSpPr>
        <p:spPr>
          <a:xfrm>
            <a:off x="838200" y="1833508"/>
            <a:ext cx="10515600" cy="4351338"/>
          </a:xfrm>
        </p:spPr>
        <p:txBody>
          <a:bodyPr>
            <a:normAutofit/>
          </a:bodyPr>
          <a:lstStyle/>
          <a:p>
            <a:r>
              <a:rPr lang="en-US" altLang="ja-JP" dirty="0"/>
              <a:t>Interest in migrating from metropolitan to rural areas is on the rise, demonstrated by an increasing number of migration consultations (Fig. 4) </a:t>
            </a:r>
          </a:p>
          <a:p>
            <a:r>
              <a:rPr lang="en-US" altLang="ja-JP" dirty="0"/>
              <a:t>A survey shows heightened interest post-COVID-19, particularly among individuals in their 20s (Fig. 5)</a:t>
            </a:r>
          </a:p>
          <a:p>
            <a:r>
              <a:rPr lang="en-US" altLang="ja-JP" dirty="0"/>
              <a:t>This shift may be influenced by the widespread adoption of remote work and the allure of rural living environments</a:t>
            </a:r>
          </a:p>
        </p:txBody>
      </p:sp>
      <p:sp>
        <p:nvSpPr>
          <p:cNvPr id="6" name="スライド番号プレースホルダー 5">
            <a:extLst>
              <a:ext uri="{FF2B5EF4-FFF2-40B4-BE49-F238E27FC236}">
                <a16:creationId xmlns:a16="http://schemas.microsoft.com/office/drawing/2014/main" id="{5928B08E-F7B6-B1D5-D7E0-85A81838D20C}"/>
              </a:ext>
            </a:extLst>
          </p:cNvPr>
          <p:cNvSpPr>
            <a:spLocks noGrp="1"/>
          </p:cNvSpPr>
          <p:nvPr>
            <p:ph type="sldNum" sz="quarter" idx="12"/>
          </p:nvPr>
        </p:nvSpPr>
        <p:spPr/>
        <p:txBody>
          <a:bodyPr/>
          <a:lstStyle/>
          <a:p>
            <a:fld id="{8B3E1A3D-8A7F-4133-9A2B-6701D8024CA5}" type="slidenum">
              <a:rPr kumimoji="1" lang="ja-JP" altLang="en-US" smtClean="0"/>
              <a:t>17</a:t>
            </a:fld>
            <a:endParaRPr kumimoji="1" lang="ja-JP" altLang="en-US"/>
          </a:p>
        </p:txBody>
      </p:sp>
    </p:spTree>
    <p:extLst>
      <p:ext uri="{BB962C8B-B14F-4D97-AF65-F5344CB8AC3E}">
        <p14:creationId xmlns:p14="http://schemas.microsoft.com/office/powerpoint/2010/main" val="2554678578"/>
      </p:ext>
    </p:extLst>
  </p:cSld>
  <p:clrMapOvr>
    <a:masterClrMapping/>
  </p:clrMapOvr>
  <mc:AlternateContent xmlns:mc="http://schemas.openxmlformats.org/markup-compatibility/2006">
    <mc:Choice xmlns:p14="http://schemas.microsoft.com/office/powerpoint/2010/main" Requires="p14">
      <p:transition spd="slow" p14:dur="2000" advTm="70006"/>
    </mc:Choice>
    <mc:Fallback>
      <p:transition spd="slow" advTm="70006"/>
    </mc:Fallback>
  </mc:AlternateContent>
  <p:extLst>
    <p:ext uri="{3A86A75C-4F4B-4683-9AE1-C65F6400EC91}">
      <p14:laserTraceLst xmlns:p14="http://schemas.microsoft.com/office/powerpoint/2010/main">
        <p14:tracePtLst>
          <p14:tracePt t="256" x="1157288" y="2111375"/>
          <p14:tracePt t="444" x="1152525" y="2111375"/>
          <p14:tracePt t="448" x="1141413" y="2111375"/>
          <p14:tracePt t="483" x="1146175" y="2108200"/>
          <p14:tracePt t="491" x="1160463" y="2103438"/>
          <p14:tracePt t="498" x="1163638" y="2103438"/>
          <p14:tracePt t="505" x="1179513" y="2097088"/>
          <p14:tracePt t="515" x="1182688" y="2097088"/>
          <p14:tracePt t="522" x="1185863" y="2097088"/>
          <p14:tracePt t="531" x="1190625" y="2097088"/>
          <p14:tracePt t="539" x="1198563" y="2097088"/>
          <p14:tracePt t="553" x="1201738" y="2097088"/>
          <p14:tracePt t="557" x="1209675" y="2097088"/>
          <p14:tracePt t="562" x="1216025" y="2097088"/>
          <p14:tracePt t="571" x="1231900" y="2084388"/>
          <p14:tracePt t="577" x="1235075" y="2081213"/>
          <p14:tracePt t="588" x="1246188" y="2070100"/>
          <p14:tracePt t="596" x="1250950" y="2066925"/>
          <p14:tracePt t="603" x="1257300" y="2062163"/>
          <p14:tracePt t="610" x="1262063" y="2058988"/>
          <p14:tracePt t="618" x="1268413" y="2051050"/>
          <p14:tracePt t="652" x="1273175" y="2051050"/>
          <p14:tracePt t="660" x="1273175" y="2047875"/>
          <p14:tracePt t="692" x="1276350" y="2047875"/>
          <p14:tracePt t="831" x="1268413" y="2051050"/>
          <p14:tracePt t="840" x="1262063" y="2051050"/>
          <p14:tracePt t="850" x="1257300" y="2051050"/>
          <p14:tracePt t="857" x="1243013" y="2051050"/>
          <p14:tracePt t="860" x="1223963" y="2058988"/>
          <p14:tracePt t="868" x="1209675" y="2058988"/>
          <p14:tracePt t="876" x="1190625" y="2062163"/>
          <p14:tracePt t="884" x="1174750" y="2066925"/>
          <p14:tracePt t="892" x="1160463" y="2066925"/>
          <p14:tracePt t="901" x="1149350" y="2070100"/>
          <p14:tracePt t="908" x="1141413" y="2073275"/>
          <p14:tracePt t="917" x="1133475" y="2078038"/>
          <p14:tracePt t="924" x="1122363" y="2081213"/>
          <p14:tracePt t="933" x="1116013" y="2081213"/>
          <p14:tracePt t="939" x="1100138" y="2089150"/>
          <p14:tracePt t="949" x="1093788" y="2092325"/>
          <p14:tracePt t="956" x="1085850" y="2092325"/>
          <p14:tracePt t="972" x="1077913" y="2092325"/>
          <p14:tracePt t="984" x="1074738" y="2092325"/>
          <p14:tracePt t="1235" x="1077913" y="2092325"/>
          <p14:tracePt t="1678" x="1081088" y="2092325"/>
          <p14:tracePt t="1694" x="1085850" y="2092325"/>
          <p14:tracePt t="1746" x="1089025" y="2092325"/>
          <p14:tracePt t="1792" x="1093788" y="2092325"/>
          <p14:tracePt t="1921" x="1096963" y="2092325"/>
          <p14:tracePt t="2226" x="1100138" y="2092325"/>
          <p14:tracePt t="2287" x="1100138" y="2089150"/>
          <p14:tracePt t="2322" x="1104900" y="2089150"/>
          <p14:tracePt t="3065" x="1104900" y="2084388"/>
          <p14:tracePt t="3079" x="1108075" y="2084388"/>
          <p14:tracePt t="3247" x="1108075" y="2081213"/>
          <p14:tracePt t="3273" x="1111250" y="2081213"/>
          <p14:tracePt t="3627" x="1116013" y="2081213"/>
          <p14:tracePt t="3642" x="1116013" y="2078038"/>
          <p14:tracePt t="3807" x="1116013" y="2073275"/>
          <p14:tracePt t="3818" x="1119188" y="2073275"/>
          <p14:tracePt t="4055" x="1122363" y="2073275"/>
          <p14:tracePt t="4333" x="1122363" y="2070100"/>
          <p14:tracePt t="4348" x="1127125" y="2066925"/>
          <p14:tracePt t="4390" x="1130300" y="2066925"/>
          <p14:tracePt t="4450" x="1130300" y="2062163"/>
          <p14:tracePt t="4477" x="1133475" y="2062163"/>
          <p14:tracePt t="4479" x="1133475" y="2058988"/>
          <p14:tracePt t="4700" x="1138238" y="2058988"/>
          <p14:tracePt t="4730" x="1138238" y="2055813"/>
          <p14:tracePt t="4737" x="1141413" y="2055813"/>
          <p14:tracePt t="4746" x="1146175" y="2051050"/>
          <p14:tracePt t="5031" x="1146175" y="2047875"/>
          <p14:tracePt t="5039" x="1149350" y="2047875"/>
          <p14:tracePt t="5057" x="1149350" y="2044700"/>
          <p14:tracePt t="5645" x="1152525" y="2044700"/>
          <p14:tracePt t="5700" x="1157288" y="2044700"/>
          <p14:tracePt t="5714" x="1160463" y="2039938"/>
          <p14:tracePt t="5730" x="1163638" y="2039938"/>
          <p14:tracePt t="5736" x="1163638" y="2036763"/>
          <p14:tracePt t="5746" x="1168400" y="2036763"/>
          <p14:tracePt t="5778" x="1168400" y="2032000"/>
          <p14:tracePt t="5783" x="1171575" y="2032000"/>
          <p14:tracePt t="5800" x="1174750" y="2032000"/>
          <p14:tracePt t="5828" x="1179513" y="2032000"/>
          <p14:tracePt t="5940" x="1182688" y="2032000"/>
          <p14:tracePt t="6001" x="1182688" y="2028825"/>
          <p14:tracePt t="7016" x="1185863" y="2028825"/>
          <p14:tracePt t="7022" x="1185863" y="2025650"/>
          <p14:tracePt t="7029" x="1190625" y="2025650"/>
          <p14:tracePt t="7038" x="1193800" y="2020888"/>
          <p14:tracePt t="7043" x="1193800" y="2017713"/>
          <p14:tracePt t="7052" x="1198563" y="2017713"/>
          <p14:tracePt t="7060" x="1201738" y="2014538"/>
          <p14:tracePt t="7084" x="1201738" y="2009775"/>
          <p14:tracePt t="7109" x="1204913" y="2009775"/>
          <p14:tracePt t="7132" x="1209675" y="2009775"/>
          <p14:tracePt t="7141" x="1212850" y="2009775"/>
          <p14:tracePt t="7148" x="1212850" y="2006600"/>
          <p14:tracePt t="7156" x="1212850" y="2003425"/>
          <p14:tracePt t="7164" x="1216025" y="2003425"/>
          <p14:tracePt t="7172" x="1220788" y="1998663"/>
          <p14:tracePt t="7180" x="1220788" y="1995488"/>
          <p14:tracePt t="7188" x="1223963" y="1995488"/>
          <p14:tracePt t="7385" x="1227138" y="1995488"/>
          <p14:tracePt t="7406" x="1227138" y="1990725"/>
          <p14:tracePt t="7424" x="1231900" y="1990725"/>
          <p14:tracePt t="7431" x="1235075" y="1987550"/>
          <p14:tracePt t="7454" x="1238250" y="1984375"/>
          <p14:tracePt t="7478" x="1243013" y="1979613"/>
          <p14:tracePt t="8280" x="1246188" y="1979613"/>
          <p14:tracePt t="8288" x="1246188" y="1976438"/>
          <p14:tracePt t="8306" x="1250950" y="1976438"/>
          <p14:tracePt t="8312" x="1250950" y="1973263"/>
          <p14:tracePt t="8513" x="1254125" y="1973263"/>
          <p14:tracePt t="8521" x="1254125" y="1968500"/>
          <p14:tracePt t="8529" x="1257300" y="1965325"/>
          <p14:tracePt t="8626" x="1262063" y="1965325"/>
          <p14:tracePt t="8731" x="1262063" y="1962150"/>
          <p14:tracePt t="8739" x="1265238" y="1962150"/>
          <p14:tracePt t="8755" x="1265238" y="1957388"/>
          <p14:tracePt t="8775" x="1268413" y="1957388"/>
          <p14:tracePt t="8905" x="1273175" y="1954213"/>
          <p14:tracePt t="8930" x="1273175" y="1951038"/>
          <p14:tracePt t="8937" x="1276350" y="1951038"/>
          <p14:tracePt t="8941" x="1276350" y="1946275"/>
          <p14:tracePt t="10105" x="1279525" y="1943100"/>
          <p14:tracePt t="10115" x="1284288" y="1943100"/>
          <p14:tracePt t="10121" x="1287463" y="1943100"/>
          <p14:tracePt t="10145" x="1292225" y="1943100"/>
          <p14:tracePt t="10160" x="1295400" y="1943100"/>
          <p14:tracePt t="10170" x="1303338" y="1943100"/>
          <p14:tracePt t="10178" x="1317625" y="1943100"/>
          <p14:tracePt t="10183" x="1377950" y="1943100"/>
          <p14:tracePt t="10193" x="1436688" y="1943100"/>
          <p14:tracePt t="10198" x="1538288" y="1943100"/>
          <p14:tracePt t="10206" x="1620838" y="1935163"/>
          <p14:tracePt t="10214" x="1714500" y="1920875"/>
          <p14:tracePt t="10221" x="1849438" y="1898650"/>
          <p14:tracePt t="10230" x="1946275" y="1890713"/>
          <p14:tracePt t="10238" x="2043113" y="1874838"/>
          <p14:tracePt t="10246" x="2141538" y="1868488"/>
          <p14:tracePt t="10254" x="2224088" y="1860550"/>
          <p14:tracePt t="10264" x="2298700" y="1860550"/>
          <p14:tracePt t="10274" x="2351088" y="1860550"/>
          <p14:tracePt t="10279" x="2381250" y="1860550"/>
          <p14:tracePt t="10290" x="2398713" y="1860550"/>
          <p14:tracePt t="10295" x="2411413" y="1860550"/>
          <p14:tracePt t="10305" x="2414588" y="1860550"/>
          <p14:tracePt t="10314" x="2422525" y="1860550"/>
          <p14:tracePt t="10321" x="2433638" y="1860550"/>
          <p14:tracePt t="10329" x="2439988" y="1860550"/>
          <p14:tracePt t="10338" x="2463800" y="1860550"/>
          <p14:tracePt t="10344" x="2492375" y="1860550"/>
          <p14:tracePt t="10351" x="2544763" y="1863725"/>
          <p14:tracePt t="10360" x="2582863" y="1863725"/>
          <p14:tracePt t="10370" x="2627313" y="1871663"/>
          <p14:tracePt t="10378" x="2657475" y="1871663"/>
          <p14:tracePt t="10387" x="2673350" y="1871663"/>
          <p14:tracePt t="10395" x="2695575" y="1871663"/>
          <p14:tracePt t="10400" x="2717800" y="1871663"/>
          <p14:tracePt t="10408" x="2728913" y="1871663"/>
          <p14:tracePt t="10416" x="2740025" y="1871663"/>
          <p14:tracePt t="10425" x="2747963" y="1871663"/>
          <p14:tracePt t="10434" x="2754313" y="1871663"/>
          <p14:tracePt t="10444" x="2759075" y="1871663"/>
          <p14:tracePt t="10462" x="2762250" y="1871663"/>
          <p14:tracePt t="10493" x="2762250" y="1874838"/>
          <p14:tracePt t="10507" x="2759075" y="1879600"/>
          <p14:tracePt t="10516" x="2754313" y="1882775"/>
          <p14:tracePt t="10522" x="2754313" y="1885950"/>
          <p14:tracePt t="10528" x="2747963" y="1893888"/>
          <p14:tracePt t="10536" x="2743200" y="1898650"/>
          <p14:tracePt t="10546" x="2736850" y="1909763"/>
          <p14:tracePt t="10552" x="2732088" y="1916113"/>
          <p14:tracePt t="10562" x="2728913" y="1924050"/>
          <p14:tracePt t="10568" x="2725738" y="1931988"/>
          <p14:tracePt t="10581" x="2725738" y="1943100"/>
          <p14:tracePt t="10589" x="2725738" y="1946275"/>
          <p14:tracePt t="10597" x="2720975" y="1951038"/>
          <p14:tracePt t="10601" x="2717800" y="1954213"/>
          <p14:tracePt t="10615" x="2714625" y="1957388"/>
          <p14:tracePt t="10619" x="2709863" y="1965325"/>
          <p14:tracePt t="10626" x="2706688" y="1968500"/>
          <p14:tracePt t="10634" x="2701925" y="1976438"/>
          <p14:tracePt t="10641" x="2695575" y="1979613"/>
          <p14:tracePt t="10650" x="2695575" y="1984375"/>
          <p14:tracePt t="10658" x="2690813" y="1987550"/>
          <p14:tracePt t="10666" x="2684463" y="1995488"/>
          <p14:tracePt t="10675" x="2679700" y="1995488"/>
          <p14:tracePt t="10684" x="2679700" y="1998663"/>
          <p14:tracePt t="10694" x="2679700" y="2003425"/>
          <p14:tracePt t="10700" x="2673350" y="2009775"/>
          <p14:tracePt t="10710" x="2673350" y="2014538"/>
          <p14:tracePt t="10717" x="2673350" y="2017713"/>
          <p14:tracePt t="10723" x="2673350" y="2020888"/>
          <p14:tracePt t="10731" x="2673350" y="2028825"/>
          <p14:tracePt t="10738" x="2676525" y="2028825"/>
          <p14:tracePt t="10746" x="2676525" y="2032000"/>
          <p14:tracePt t="10754" x="2676525" y="2036763"/>
          <p14:tracePt t="10807" x="2676525" y="2039938"/>
          <p14:tracePt t="10827" x="2676525" y="2044700"/>
          <p14:tracePt t="10838" x="2676525" y="2047875"/>
          <p14:tracePt t="10843" x="2676525" y="2058988"/>
          <p14:tracePt t="10849" x="2676525" y="2070100"/>
          <p14:tracePt t="10856" x="2676525" y="2084388"/>
          <p14:tracePt t="10868" x="2676525" y="2133600"/>
          <p14:tracePt t="10872" x="2676525" y="2163763"/>
          <p14:tracePt t="10880" x="2668588" y="2189163"/>
          <p14:tracePt t="10887" x="2649538" y="2249488"/>
          <p14:tracePt t="10896" x="2638425" y="2282825"/>
          <p14:tracePt t="10913" x="2609850" y="2384425"/>
          <p14:tracePt t="10925" x="2597150" y="2414588"/>
          <p14:tracePt t="10928" x="2571750" y="2492375"/>
          <p14:tracePt t="10936" x="2560638" y="2527300"/>
          <p14:tracePt t="10944" x="2538413" y="2579688"/>
          <p14:tracePt t="10952" x="2533650" y="2593975"/>
          <p14:tracePt t="10963" x="2533650" y="2605088"/>
          <p14:tracePt t="10969" x="2530475" y="2620963"/>
          <p14:tracePt t="10980" x="2530475" y="2624138"/>
          <p14:tracePt t="10984" x="2530475" y="2627313"/>
          <p14:tracePt t="10992" x="2527300" y="2627313"/>
          <p14:tracePt t="11000" x="2519363" y="2627313"/>
          <p14:tracePt t="11012" x="2519363" y="2635250"/>
          <p14:tracePt t="11497" x="2519363" y="2638425"/>
          <p14:tracePt t="11506" x="2519363" y="2643188"/>
          <p14:tracePt t="11508" x="2527300" y="2651125"/>
          <p14:tracePt t="11516" x="2530475" y="2651125"/>
          <p14:tracePt t="11523" x="2530475" y="2654300"/>
          <p14:tracePt t="11548" x="2533650" y="2654300"/>
          <p14:tracePt t="11556" x="2538413" y="2654300"/>
          <p14:tracePt t="11564" x="2538413" y="2646363"/>
          <p14:tracePt t="11572" x="2538413" y="2635250"/>
          <p14:tracePt t="11580" x="2544763" y="2624138"/>
          <p14:tracePt t="11588" x="2544763" y="2620963"/>
          <p14:tracePt t="11596" x="2549525" y="2616200"/>
          <p14:tracePt t="11604" x="2552700" y="2609850"/>
          <p14:tracePt t="11614" x="2552700" y="2605088"/>
          <p14:tracePt t="11619" x="2557463" y="2598738"/>
          <p14:tracePt t="11633" x="2560638" y="2593975"/>
          <p14:tracePt t="11656" x="2560638" y="2590800"/>
          <p14:tracePt t="11688" x="2560638" y="2586038"/>
          <p14:tracePt t="11816" x="2560638" y="2582863"/>
          <p14:tracePt t="12761" x="2560638" y="2579688"/>
          <p14:tracePt t="12769" x="2563813" y="2579688"/>
          <p14:tracePt t="12776" x="2563813" y="2574925"/>
          <p14:tracePt t="12786" x="2568575" y="2571750"/>
          <p14:tracePt t="12997" x="2571750" y="2571750"/>
          <p14:tracePt t="13984" x="2574925" y="2571750"/>
          <p14:tracePt t="13995" x="2574925" y="2568575"/>
          <p14:tracePt t="14010" x="2579688" y="2563813"/>
          <p14:tracePt t="14684" x="2582863" y="2560638"/>
          <p14:tracePt t="14693" x="2586038" y="2557463"/>
          <p14:tracePt t="14700" x="2590800" y="2552700"/>
          <p14:tracePt t="14708" x="2593975" y="2552700"/>
          <p14:tracePt t="14716" x="2597150" y="2544763"/>
          <p14:tracePt t="14853" x="2601913" y="2544763"/>
          <p14:tracePt t="14936" x="2605088" y="2544763"/>
          <p14:tracePt t="14949" x="2605088" y="2541588"/>
          <p14:tracePt t="14974" x="2605088" y="2538413"/>
          <p14:tracePt t="14979" x="2609850" y="2538413"/>
          <p14:tracePt t="14995" x="2609850" y="2533650"/>
          <p14:tracePt t="15002" x="2613025" y="2530475"/>
          <p14:tracePt t="15353" x="2613025" y="2527300"/>
          <p14:tracePt t="15362" x="2616200" y="2527300"/>
          <p14:tracePt t="15592" x="2620963" y="2527300"/>
          <p14:tracePt t="15833" x="2620963" y="2522538"/>
          <p14:tracePt t="19931" x="2624138" y="2522538"/>
          <p14:tracePt t="21848" x="2616200" y="2527300"/>
          <p14:tracePt t="21854" x="2613025" y="2530475"/>
          <p14:tracePt t="21863" x="2609850" y="2533650"/>
          <p14:tracePt t="21870" x="2601913" y="2541588"/>
          <p14:tracePt t="21879" x="2593975" y="2549525"/>
          <p14:tracePt t="21888" x="2590800" y="2552700"/>
          <p14:tracePt t="21904" x="2571750" y="2568575"/>
          <p14:tracePt t="21910" x="2563813" y="2579688"/>
          <p14:tracePt t="21925" x="2552700" y="2593975"/>
          <p14:tracePt t="21929" x="2549525" y="2605088"/>
          <p14:tracePt t="21937" x="2544763" y="2613025"/>
          <p14:tracePt t="21946" x="2544763" y="2624138"/>
          <p14:tracePt t="21957" x="2544763" y="2632075"/>
          <p14:tracePt t="21962" x="2544763" y="2643188"/>
          <p14:tracePt t="21968" x="2544763" y="2651125"/>
          <p14:tracePt t="21977" x="2541588" y="2665413"/>
          <p14:tracePt t="21983" x="2541588" y="2673350"/>
          <p14:tracePt t="21992" x="2541588" y="2684463"/>
          <p14:tracePt t="22000" x="2538413" y="2690813"/>
          <p14:tracePt t="22008" x="2538413" y="2703513"/>
          <p14:tracePt t="22016" x="2533650" y="2720975"/>
          <p14:tracePt t="22024" x="2530475" y="2728913"/>
          <p14:tracePt t="22032" x="2527300" y="2740025"/>
          <p14:tracePt t="22040" x="2522538" y="2751138"/>
          <p14:tracePt t="22048" x="2519363" y="2767013"/>
          <p14:tracePt t="22056" x="2511425" y="2792413"/>
          <p14:tracePt t="22064" x="2508250" y="2811463"/>
          <p14:tracePt t="22072" x="2508250" y="2822575"/>
          <p14:tracePt t="22080" x="2505075" y="2844800"/>
          <p14:tracePt t="22088" x="2505075" y="2874963"/>
          <p14:tracePt t="22098" x="2505075" y="2908300"/>
          <p14:tracePt t="22108" x="2505075" y="2938463"/>
          <p14:tracePt t="22116" x="2500313" y="2968625"/>
          <p14:tracePt t="22119" x="2492375" y="3001963"/>
          <p14:tracePt t="22128" x="2489200" y="3009900"/>
          <p14:tracePt t="22142" x="2486025" y="3032125"/>
          <p14:tracePt t="22147" x="2486025" y="3046413"/>
          <p14:tracePt t="22151" x="2481263" y="3070225"/>
          <p14:tracePt t="22160" x="2481263" y="3073400"/>
          <p14:tracePt t="22167" x="2481263" y="3087688"/>
          <p14:tracePt t="22179" x="2478088" y="3095625"/>
          <p14:tracePt t="22185" x="2478088" y="3098800"/>
          <p14:tracePt t="22196" x="2478088" y="3111500"/>
          <p14:tracePt t="22202" x="2474913" y="3111500"/>
          <p14:tracePt t="22210" x="2459038" y="3111500"/>
          <p14:tracePt t="22694" x="2455863" y="3111500"/>
          <p14:tracePt t="22706" x="2451100" y="3111500"/>
          <p14:tracePt t="22711" x="2451100" y="3106738"/>
          <p14:tracePt t="22723" x="2444750" y="3106738"/>
          <p14:tracePt t="22758" x="2451100" y="3103563"/>
          <p14:tracePt t="22766" x="2459038" y="3095625"/>
          <p14:tracePt t="22774" x="2436813" y="3095625"/>
          <p14:tracePt t="22781" x="2436813" y="3084513"/>
          <p14:tracePt t="22790" x="2436813" y="3081338"/>
          <p14:tracePt t="22801" x="2439988" y="3070225"/>
          <p14:tracePt t="22807" x="2439988" y="3062288"/>
          <p14:tracePt t="22813" x="2439988" y="3054350"/>
          <p14:tracePt t="22823" x="2439988" y="3046413"/>
          <p14:tracePt t="22854" x="2439988" y="3043238"/>
          <p14:tracePt t="22942" x="2439988" y="3040063"/>
          <p14:tracePt t="23044" x="2444750" y="3040063"/>
          <p14:tracePt t="23068" x="2451100" y="3035300"/>
          <p14:tracePt t="23078" x="2451100" y="3032125"/>
          <p14:tracePt t="23091" x="2451100" y="3028950"/>
          <p14:tracePt t="23289" x="2455863" y="3028950"/>
          <p14:tracePt t="23305" x="2455863" y="3024188"/>
          <p14:tracePt t="23319" x="2459038" y="3024188"/>
          <p14:tracePt t="23339" x="2463800" y="3024188"/>
          <p14:tracePt t="23362" x="2463800" y="3021013"/>
          <p14:tracePt t="23370" x="2466975" y="3021013"/>
          <p14:tracePt t="23386" x="2466975" y="3017838"/>
          <p14:tracePt t="23608" x="2466975" y="3013075"/>
          <p14:tracePt t="23632" x="2470150" y="3013075"/>
          <p14:tracePt t="23894" x="2470150" y="3009900"/>
          <p14:tracePt t="23902" x="2474913" y="3009900"/>
          <p14:tracePt t="23908" x="2474913" y="3006725"/>
          <p14:tracePt t="23922" x="2478088" y="3006725"/>
          <p14:tracePt t="23931" x="2478088" y="3001963"/>
          <p14:tracePt t="25550" x="2481263" y="3001963"/>
          <p14:tracePt t="25562" x="2481263" y="2998788"/>
          <p14:tracePt t="25574" x="2486025" y="2998788"/>
          <p14:tracePt t="25578" x="2486025" y="2994025"/>
          <p14:tracePt t="25588" x="2489200" y="2990850"/>
          <p14:tracePt t="25896" x="2489200" y="2987675"/>
          <p14:tracePt t="26749" x="2492375" y="2987675"/>
          <p14:tracePt t="26757" x="2497138" y="2987675"/>
          <p14:tracePt t="26780" x="2500313" y="2987675"/>
          <p14:tracePt t="26788" x="2505075" y="2987675"/>
          <p14:tracePt t="26796" x="2508250" y="2987675"/>
          <p14:tracePt t="26803" x="2511425" y="2987675"/>
          <p14:tracePt t="26820" x="2516188" y="2987675"/>
          <p14:tracePt t="26828" x="2522538" y="2987675"/>
          <p14:tracePt t="26836" x="2530475" y="2987675"/>
          <p14:tracePt t="26844" x="2533650" y="2987675"/>
          <p14:tracePt t="26853" x="2541588" y="2987675"/>
          <p14:tracePt t="26862" x="2544763" y="2987675"/>
          <p14:tracePt t="26870" x="2549525" y="2987675"/>
          <p14:tracePt t="26879" x="2552700" y="2987675"/>
          <p14:tracePt t="26888" x="2557463" y="2987675"/>
          <p14:tracePt t="26891" x="2560638" y="2987675"/>
          <p14:tracePt t="26917" x="2582863" y="2987675"/>
          <p14:tracePt t="26920" x="2605088" y="2987675"/>
          <p14:tracePt t="26926" x="2627313" y="2987675"/>
          <p14:tracePt t="26936" x="2646363" y="2987675"/>
          <p14:tracePt t="26945" x="2654300" y="2987675"/>
          <p14:tracePt t="26951" x="2662238" y="2987675"/>
          <p14:tracePt t="26960" x="2665413" y="2987675"/>
          <p14:tracePt t="26991" x="2668588" y="2987675"/>
          <p14:tracePt t="27007" x="2673350" y="2987675"/>
          <p14:tracePt t="27015" x="2684463" y="2990850"/>
          <p14:tracePt t="27022" x="2706688" y="2998788"/>
          <p14:tracePt t="27030" x="2732088" y="3001963"/>
          <p14:tracePt t="27037" x="2754313" y="3006725"/>
          <p14:tracePt t="27046" x="2773363" y="3009900"/>
          <p14:tracePt t="27057" x="2789238" y="3009900"/>
          <p14:tracePt t="27064" x="2800350" y="3013075"/>
          <p14:tracePt t="27080" x="2800350" y="3017838"/>
          <p14:tracePt t="27091" x="2800350" y="3021013"/>
          <p14:tracePt t="27097" x="2800350" y="3024188"/>
          <p14:tracePt t="27104" x="2800350" y="3028950"/>
          <p14:tracePt t="27112" x="2803525" y="3032125"/>
          <p14:tracePt t="27120" x="2806700" y="3032125"/>
          <p14:tracePt t="27130" x="2814638" y="3040063"/>
          <p14:tracePt t="27137" x="2822575" y="3054350"/>
          <p14:tracePt t="27146" x="2825750" y="3059113"/>
          <p14:tracePt t="27149" x="2836863" y="3070225"/>
          <p14:tracePt t="27159" x="2841625" y="3076575"/>
          <p14:tracePt t="27166" x="2855913" y="3098800"/>
          <p14:tracePt t="27174" x="2878138" y="3140075"/>
          <p14:tracePt t="27184" x="2894013" y="3152775"/>
          <p14:tracePt t="27190" x="2927350" y="3197225"/>
          <p14:tracePt t="27200" x="2941638" y="3208338"/>
          <p14:tracePt t="27209" x="2965450" y="3241675"/>
          <p14:tracePt t="27218" x="2968625" y="3252788"/>
          <p14:tracePt t="27227" x="2976563" y="3279775"/>
          <p14:tracePt t="27236" x="2979738" y="3286125"/>
          <p14:tracePt t="27243" x="2982913" y="3290888"/>
          <p14:tracePt t="27252" x="2987675" y="3286125"/>
          <p14:tracePt t="27255" x="2994025" y="3271838"/>
          <p14:tracePt t="27264" x="3001963" y="3263900"/>
          <p14:tracePt t="27837" x="3005138" y="3263900"/>
          <p14:tracePt t="27852" x="3009900" y="3263900"/>
          <p14:tracePt t="27860" x="3013075" y="3263900"/>
          <p14:tracePt t="27870" x="3017838" y="3260725"/>
          <p14:tracePt t="27880" x="3017838" y="3257550"/>
          <p14:tracePt t="27884" x="3017838" y="3252788"/>
          <p14:tracePt t="27893" x="3017838" y="3249613"/>
          <p14:tracePt t="27916" x="3017838" y="3244850"/>
          <p14:tracePt t="27919" x="3017838" y="3241675"/>
          <p14:tracePt t="27932" x="3013075" y="3241675"/>
          <p14:tracePt t="27940" x="3013075" y="3238500"/>
          <p14:tracePt t="27950" x="3009900" y="3238500"/>
          <p14:tracePt t="27976" x="3005138" y="3238500"/>
          <p14:tracePt t="28016" x="3005138" y="3233738"/>
          <p14:tracePt t="28025" x="3005138" y="3230563"/>
          <p14:tracePt t="28090" x="3005138" y="3233738"/>
          <p14:tracePt t="28096" x="3005138" y="3249613"/>
          <p14:tracePt t="28104" x="3005138" y="3257550"/>
          <p14:tracePt t="28115" x="3032125" y="3286125"/>
          <p14:tracePt t="28121" x="3062288" y="3335338"/>
          <p14:tracePt t="28131" x="3076575" y="3362325"/>
          <p14:tracePt t="28134" x="3189288" y="3467100"/>
          <p14:tracePt t="28143" x="3233738" y="3514725"/>
          <p14:tracePt t="28150" x="3282950" y="3552825"/>
          <p14:tracePt t="28158" x="3316288" y="3582988"/>
          <p14:tracePt t="28166" x="3335338" y="3594100"/>
          <p14:tracePt t="28174" x="3349625" y="3616325"/>
          <p14:tracePt t="28182" x="3360738" y="3624263"/>
          <p14:tracePt t="28208" x="3360738" y="3627438"/>
          <p14:tracePt t="28222" x="3360738" y="3630613"/>
          <p14:tracePt t="28247" x="3360738" y="3635375"/>
          <p14:tracePt t="28258" x="3365500" y="3635375"/>
          <p14:tracePt t="28266" x="3365500" y="3638550"/>
          <p14:tracePt t="28276" x="3365500" y="3641725"/>
          <p14:tracePt t="28406" x="3360738" y="3641725"/>
          <p14:tracePt t="28467" x="3357563" y="3641725"/>
          <p14:tracePt t="28484" x="3357563" y="3638550"/>
          <p14:tracePt t="28496" x="3354388" y="3638550"/>
          <p14:tracePt t="28505" x="3349625" y="3635375"/>
          <p14:tracePt t="28512" x="3346450" y="3635375"/>
          <p14:tracePt t="28531" x="3343275" y="3635375"/>
          <p14:tracePt t="28569" x="3338513" y="3635375"/>
          <p14:tracePt t="28596" x="3335338" y="3635375"/>
          <p14:tracePt t="28603" x="3332163" y="3630613"/>
          <p14:tracePt t="28612" x="3324225" y="3627438"/>
          <p14:tracePt t="28622" x="3294063" y="3616325"/>
          <p14:tracePt t="28627" x="3282950" y="3608388"/>
          <p14:tracePt t="28634" x="3233738" y="3594100"/>
          <p14:tracePt t="28642" x="3208338" y="3582988"/>
          <p14:tracePt t="28652" x="3186113" y="3578225"/>
          <p14:tracePt t="28661" x="3098800" y="3556000"/>
          <p14:tracePt t="28666" x="3062288" y="3552825"/>
          <p14:tracePt t="28674" x="3035300" y="3552825"/>
          <p14:tracePt t="28682" x="2982913" y="3544888"/>
          <p14:tracePt t="28690" x="2968625" y="3544888"/>
          <p14:tracePt t="28698" x="2960688" y="3544888"/>
          <p14:tracePt t="28706" x="2952750" y="3544888"/>
          <p14:tracePt t="28714" x="2949575" y="3544888"/>
          <p14:tracePt t="28723" x="2941638" y="3544888"/>
          <p14:tracePt t="28732" x="2930525" y="3544888"/>
          <p14:tracePt t="28741" x="2913063" y="3544888"/>
          <p14:tracePt t="28746" x="2897188" y="3544888"/>
          <p14:tracePt t="28755" x="2886075" y="3544888"/>
          <p14:tracePt t="28762" x="2855913" y="3544888"/>
          <p14:tracePt t="28770" x="2819400" y="3544888"/>
          <p14:tracePt t="28781" x="2806700" y="3544888"/>
          <p14:tracePt t="28789" x="2784475" y="3544888"/>
          <p14:tracePt t="28794" x="2762250" y="3544888"/>
          <p14:tracePt t="28806" x="2751138" y="3544888"/>
          <p14:tracePt t="28818" x="2728913" y="3544888"/>
          <p14:tracePt t="28823" x="2714625" y="3544888"/>
          <p14:tracePt t="28827" x="2709863" y="3544888"/>
          <p14:tracePt t="28892" x="2714625" y="3544888"/>
          <p14:tracePt t="29084" x="2714625" y="3541713"/>
          <p14:tracePt t="29295" x="2717800" y="3541713"/>
          <p14:tracePt t="29338" x="2720975" y="3541713"/>
          <p14:tracePt t="29582" x="2720975" y="3536950"/>
          <p14:tracePt t="29598" x="2725738" y="3536950"/>
          <p14:tracePt t="29774" x="2728913" y="3536950"/>
          <p14:tracePt t="29790" x="2732088" y="3536950"/>
          <p14:tracePt t="30233" x="2736850" y="3536950"/>
          <p14:tracePt t="30241" x="2736850" y="3533775"/>
          <p14:tracePt t="30332" x="2740025" y="3533775"/>
          <p14:tracePt t="30338" x="2740025" y="3530600"/>
          <p14:tracePt t="30448" x="2743200" y="3530600"/>
          <p14:tracePt t="30581" x="2743200" y="3525838"/>
          <p14:tracePt t="30606" x="2747963" y="3525838"/>
          <p14:tracePt t="30832" x="2751138" y="3525838"/>
          <p14:tracePt t="30914" x="2751138" y="3522663"/>
          <p14:tracePt t="30967" x="2751138" y="3519488"/>
          <p14:tracePt t="31806" x="2754313" y="3519488"/>
          <p14:tracePt t="31827" x="2759075" y="3519488"/>
          <p14:tracePt t="32551" x="2759075" y="3514725"/>
          <p14:tracePt t="32558" x="2762250" y="3514725"/>
          <p14:tracePt t="32582" x="2767013" y="3514725"/>
          <p14:tracePt t="32590" x="2767013" y="3511550"/>
          <p14:tracePt t="32777" x="2770188" y="3511550"/>
          <p14:tracePt t="33528" x="2773363" y="3511550"/>
          <p14:tracePt t="33541" x="2778125" y="3511550"/>
          <p14:tracePt t="33550" x="2784475" y="3511550"/>
          <p14:tracePt t="33556" x="2795588" y="3511550"/>
          <p14:tracePt t="33564" x="2803525" y="3514725"/>
          <p14:tracePt t="33572" x="2806700" y="3514725"/>
          <p14:tracePt t="33580" x="2819400" y="3514725"/>
          <p14:tracePt t="33589" x="2825750" y="3519488"/>
          <p14:tracePt t="33596" x="2830513" y="3519488"/>
          <p14:tracePt t="33604" x="2833688" y="3519488"/>
          <p14:tracePt t="33612" x="2836863" y="3522663"/>
          <p14:tracePt t="33620" x="2836863" y="3525838"/>
          <p14:tracePt t="33629" x="2844800" y="3525838"/>
          <p14:tracePt t="33646" x="2847975" y="3530600"/>
          <p14:tracePt t="33656" x="2847975" y="3536950"/>
          <p14:tracePt t="33659" x="2852738" y="3541713"/>
          <p14:tracePt t="33668" x="2860675" y="3544888"/>
          <p14:tracePt t="33677" x="2867025" y="3552825"/>
          <p14:tracePt t="33684" x="2871788" y="3552825"/>
          <p14:tracePt t="33692" x="2878138" y="3560763"/>
          <p14:tracePt t="33700" x="2889250" y="3563938"/>
          <p14:tracePt t="33708" x="2897188" y="3571875"/>
          <p14:tracePt t="33716" x="2908300" y="3582988"/>
          <p14:tracePt t="33724" x="2913063" y="3589338"/>
          <p14:tracePt t="33732" x="2916238" y="3589338"/>
          <p14:tracePt t="33743" x="2919413" y="3594100"/>
          <p14:tracePt t="33752" x="2924175" y="3608388"/>
          <p14:tracePt t="33756" x="2927350" y="3613150"/>
          <p14:tracePt t="33766" x="2935288" y="3616325"/>
          <p14:tracePt t="33777" x="2949575" y="3630613"/>
          <p14:tracePt t="33781" x="2957513" y="3635375"/>
          <p14:tracePt t="33789" x="2987675" y="3652838"/>
          <p14:tracePt t="33798" x="3021013" y="3676650"/>
          <p14:tracePt t="33804" x="3046413" y="3694113"/>
          <p14:tracePt t="33814" x="3081338" y="3717925"/>
          <p14:tracePt t="33819" x="3098800" y="3724275"/>
          <p14:tracePt t="33830" x="3117850" y="3743325"/>
          <p14:tracePt t="33836" x="3133725" y="3759200"/>
          <p14:tracePt t="33846" x="3159125" y="3781425"/>
          <p14:tracePt t="33856" x="3170238" y="3792538"/>
          <p14:tracePt t="33863" x="3181350" y="3811588"/>
          <p14:tracePt t="33874" x="3200400" y="3825875"/>
          <p14:tracePt t="33879" x="3233738" y="3856038"/>
          <p14:tracePt t="33886" x="3249613" y="3863975"/>
          <p14:tracePt t="33894" x="3255963" y="3870325"/>
          <p14:tracePt t="33902" x="3260725" y="3881438"/>
          <p14:tracePt t="33910" x="3279775" y="3892550"/>
          <p14:tracePt t="33918" x="3302000" y="3897313"/>
          <p14:tracePt t="33926" x="3321050" y="3897313"/>
          <p14:tracePt t="33934" x="3335338" y="3897313"/>
          <p14:tracePt t="33942" x="3343275" y="3897313"/>
          <p14:tracePt t="34371" x="3368675" y="3897313"/>
          <p14:tracePt t="34384" x="3384550" y="3892550"/>
          <p14:tracePt t="34386" x="3409950" y="3886200"/>
          <p14:tracePt t="34394" x="3425825" y="3886200"/>
          <p14:tracePt t="34402" x="3443288" y="3886200"/>
          <p14:tracePt t="34410" x="3467100" y="3886200"/>
          <p14:tracePt t="34418" x="3495675" y="3886200"/>
          <p14:tracePt t="34425" x="3519488" y="3886200"/>
          <p14:tracePt t="34434" x="3544888" y="3881438"/>
          <p14:tracePt t="34442" x="3567113" y="3881438"/>
          <p14:tracePt t="34453" x="3597275" y="3881438"/>
          <p14:tracePt t="34460" x="3663950" y="3878263"/>
          <p14:tracePt t="34469" x="3716338" y="3863975"/>
          <p14:tracePt t="34476" x="3770313" y="3859213"/>
          <p14:tracePt t="34488" x="3825875" y="3840163"/>
          <p14:tracePt t="34490" x="3870325" y="3829050"/>
          <p14:tracePt t="34498" x="3927475" y="3822700"/>
          <p14:tracePt t="34506" x="3971925" y="3811588"/>
          <p14:tracePt t="34513" x="4008438" y="3811588"/>
          <p14:tracePt t="34522" x="4054475" y="3811588"/>
          <p14:tracePt t="34529" x="4098925" y="3811588"/>
          <p14:tracePt t="34538" x="4159250" y="3811588"/>
          <p14:tracePt t="34546" x="4211638" y="3814763"/>
          <p14:tracePt t="34554" x="4278313" y="3814763"/>
          <p14:tracePt t="34561" x="4352925" y="3817938"/>
          <p14:tracePt t="34570" x="4405313" y="3817938"/>
          <p14:tracePt t="34577" x="4473575" y="3817938"/>
          <p14:tracePt t="34585" x="4548188" y="3817938"/>
          <p14:tracePt t="34595" x="4608513" y="3817938"/>
          <p14:tracePt t="34602" x="4652963" y="3817938"/>
          <p14:tracePt t="34612" x="4697413" y="3817938"/>
          <p14:tracePt t="34621" x="4735513" y="3817938"/>
          <p14:tracePt t="34628" x="4779963" y="3817938"/>
          <p14:tracePt t="34636" x="4818063" y="3817938"/>
          <p14:tracePt t="34644" x="4862513" y="3817938"/>
          <p14:tracePt t="34652" x="4892675" y="3825875"/>
          <p14:tracePt t="34660" x="4933950" y="3825875"/>
          <p14:tracePt t="34668" x="4986338" y="3822700"/>
          <p14:tracePt t="34676" x="5016500" y="3822700"/>
          <p14:tracePt t="34684" x="5046663" y="3817938"/>
          <p14:tracePt t="34692" x="5099050" y="3811588"/>
          <p14:tracePt t="34700" x="5140325" y="3806825"/>
          <p14:tracePt t="34707" x="5168900" y="3798888"/>
          <p14:tracePt t="34721" x="5210175" y="3795713"/>
          <p14:tracePt t="34724" x="5248275" y="3787775"/>
          <p14:tracePt t="34732" x="5284788" y="3784600"/>
          <p14:tracePt t="34742" x="5330825" y="3776663"/>
          <p14:tracePt t="34754" x="5386388" y="3773488"/>
          <p14:tracePt t="34759" x="5446713" y="3765550"/>
          <p14:tracePt t="34768" x="5513388" y="3754438"/>
          <p14:tracePt t="34774" x="5581650" y="3743325"/>
          <p14:tracePt t="34779" x="5641975" y="3735388"/>
          <p14:tracePt t="34788" x="5667375" y="3732213"/>
          <p14:tracePt t="34796" x="5727700" y="3724275"/>
          <p14:tracePt t="34804" x="5786438" y="3713163"/>
          <p14:tracePt t="34811" x="5862638" y="3705225"/>
          <p14:tracePt t="34820" x="5899150" y="3702050"/>
          <p14:tracePt t="34827" x="5997575" y="3687763"/>
          <p14:tracePt t="34836" x="6113463" y="3671888"/>
          <p14:tracePt t="34844" x="6157913" y="3660775"/>
          <p14:tracePt t="34854" x="6284913" y="3646488"/>
          <p14:tracePt t="34861" x="6434138" y="3619500"/>
          <p14:tracePt t="34872" x="6486525" y="3608388"/>
          <p14:tracePt t="34880" x="6648450" y="3582988"/>
          <p14:tracePt t="34886" x="6704013" y="3571875"/>
          <p14:tracePt t="34901" x="6819900" y="3548063"/>
          <p14:tracePt t="34902" x="6861175" y="3544888"/>
          <p14:tracePt t="34912" x="6935788" y="3530600"/>
          <p14:tracePt t="34922" x="6959600" y="3525838"/>
          <p14:tracePt t="34925" x="6999288" y="3519488"/>
          <p14:tracePt t="34934" x="7007225" y="3514725"/>
          <p14:tracePt t="34942" x="7015163" y="3514725"/>
          <p14:tracePt t="34950" x="7018338" y="3514725"/>
          <p14:tracePt t="34958" x="7037388" y="3511550"/>
          <p14:tracePt t="34966" x="7048500" y="3511550"/>
          <p14:tracePt t="34974" x="7086600" y="3503613"/>
          <p14:tracePt t="34982" x="7108825" y="3495675"/>
          <p14:tracePt t="34990" x="7131050" y="3495675"/>
          <p14:tracePt t="34998" x="7164388" y="3484563"/>
          <p14:tracePt t="35006" x="7194550" y="3481388"/>
          <p14:tracePt t="35014" x="7227888" y="3478213"/>
          <p14:tracePt t="35022" x="7273925" y="3470275"/>
          <p14:tracePt t="35030" x="7302500" y="3467100"/>
          <p14:tracePt t="35038" x="7337425" y="3459163"/>
          <p14:tracePt t="35046" x="7348538" y="3455988"/>
          <p14:tracePt t="35054" x="7351713" y="3455988"/>
          <p14:tracePt t="35064" x="7354888" y="3451225"/>
          <p14:tracePt t="35277" x="7351713" y="3451225"/>
          <p14:tracePt t="35329" x="7348538" y="3451225"/>
          <p14:tracePt t="35646" x="7340600" y="3451225"/>
          <p14:tracePt t="35653" x="7337425" y="3451225"/>
          <p14:tracePt t="35661" x="7318375" y="3451225"/>
          <p14:tracePt t="35669" x="7280275" y="3451225"/>
          <p14:tracePt t="35676" x="7243763" y="3451225"/>
          <p14:tracePt t="35681" x="7197725" y="3451225"/>
          <p14:tracePt t="35692" x="7145338" y="3451225"/>
          <p14:tracePt t="35703" x="7078663" y="3451225"/>
          <p14:tracePt t="35710" x="6996113" y="3451225"/>
          <p14:tracePt t="35721" x="6880225" y="3455988"/>
          <p14:tracePt t="35725" x="6778625" y="3470275"/>
          <p14:tracePt t="35732" x="6667500" y="3484563"/>
          <p14:tracePt t="35740" x="6550025" y="3500438"/>
          <p14:tracePt t="35748" x="6400800" y="3533775"/>
          <p14:tracePt t="35756" x="6251575" y="3560763"/>
          <p14:tracePt t="35764" x="6072188" y="3600450"/>
          <p14:tracePt t="35772" x="5865813" y="3638550"/>
          <p14:tracePt t="35780" x="5764213" y="3652838"/>
          <p14:tracePt t="35788" x="5559425" y="3683000"/>
          <p14:tracePt t="35796" x="5457825" y="3698875"/>
          <p14:tracePt t="35804" x="5251450" y="3729038"/>
          <p14:tracePt t="35812" x="5176838" y="3740150"/>
          <p14:tracePt t="35820" x="5091113" y="3751263"/>
          <p14:tracePt t="35828" x="4964113" y="3759200"/>
          <p14:tracePt t="35836" x="4948238" y="3759200"/>
          <p14:tracePt t="36122" x="4941888" y="3759200"/>
          <p14:tracePt t="36125" x="4929188" y="3759200"/>
          <p14:tracePt t="36137" x="4918075" y="3759200"/>
          <p14:tracePt t="36143" x="4914900" y="3759200"/>
          <p14:tracePt t="36149" x="4911725" y="3759200"/>
          <p14:tracePt t="36158" x="4906963" y="3759200"/>
          <p14:tracePt t="36168" x="4903788" y="3759200"/>
          <p14:tracePt t="36174" x="4895850" y="3759200"/>
          <p14:tracePt t="36182" x="4884738" y="3759200"/>
          <p14:tracePt t="36190" x="4873625" y="3759200"/>
          <p14:tracePt t="36204" x="4854575" y="3759200"/>
          <p14:tracePt t="36211" x="4829175" y="3765550"/>
          <p14:tracePt t="36218" x="4795838" y="3773488"/>
          <p14:tracePt t="36227" x="4772025" y="3776663"/>
          <p14:tracePt t="36232" x="4746625" y="3781425"/>
          <p14:tracePt t="36240" x="4727575" y="3792538"/>
          <p14:tracePt t="36250" x="4713288" y="3795713"/>
          <p14:tracePt t="36259" x="4694238" y="3798888"/>
          <p14:tracePt t="36263" x="4675188" y="3798888"/>
          <p14:tracePt t="36272" x="4660900" y="3798888"/>
          <p14:tracePt t="36279" x="4638675" y="3798888"/>
          <p14:tracePt t="36288" x="4614863" y="3798888"/>
          <p14:tracePt t="36296" x="4570413" y="3798888"/>
          <p14:tracePt t="36306" x="4503738" y="3798888"/>
          <p14:tracePt t="36314" x="4443413" y="3798888"/>
          <p14:tracePt t="36323" x="4349750" y="3806825"/>
          <p14:tracePt t="36330" x="4275138" y="3814763"/>
          <p14:tracePt t="36335" x="4189413" y="3825875"/>
          <p14:tracePt t="36346" x="4073525" y="3840163"/>
          <p14:tracePt t="36357" x="3997325" y="3859213"/>
          <p14:tracePt t="36360" x="3930650" y="3875088"/>
          <p14:tracePt t="36372" x="3862388" y="3886200"/>
          <p14:tracePt t="36380" x="3817938" y="3892550"/>
          <p14:tracePt t="36383" x="3776663" y="3897313"/>
          <p14:tracePt t="36394" x="3740150" y="3903663"/>
          <p14:tracePt t="36407" x="3713163" y="3908425"/>
          <p14:tracePt t="36408" x="3698875" y="3908425"/>
          <p14:tracePt t="36416" x="3679825" y="3908425"/>
          <p14:tracePt t="36424" x="3676650" y="3908425"/>
          <p14:tracePt t="36434" x="3660775" y="3908425"/>
          <p14:tracePt t="36440" x="3657600" y="3911600"/>
          <p14:tracePt t="36450" x="3649663" y="3911600"/>
          <p14:tracePt t="36456" x="3641725" y="3911600"/>
          <p14:tracePt t="36468" x="3627438" y="3911600"/>
          <p14:tracePt t="36475" x="3600450" y="3916363"/>
          <p14:tracePt t="36484" x="3582988" y="3919538"/>
          <p14:tracePt t="36492" x="3559175" y="3922713"/>
          <p14:tracePt t="36500" x="3533775" y="3930650"/>
          <p14:tracePt t="36505" x="3511550" y="3933825"/>
          <p14:tracePt t="36516" x="3478213" y="3944938"/>
          <p14:tracePt t="36527" x="3443288" y="3956050"/>
          <p14:tracePt t="36532" x="3409950" y="3971925"/>
          <p14:tracePt t="36538" x="3379788" y="3990975"/>
          <p14:tracePt t="36546" x="3354388" y="4005263"/>
          <p14:tracePt t="36554" x="3338513" y="4013200"/>
          <p14:tracePt t="36562" x="3332163" y="4016375"/>
          <p14:tracePt t="36570" x="3327400" y="4021138"/>
          <p14:tracePt t="36586" x="3327400" y="4024313"/>
          <p14:tracePt t="36610" x="3324225" y="4024313"/>
          <p14:tracePt t="36628" x="3324225" y="4027488"/>
          <p14:tracePt t="36642" x="3324225" y="4032250"/>
          <p14:tracePt t="36706" x="3324225" y="4027488"/>
          <p14:tracePt t="36726" x="3324225" y="4024313"/>
          <p14:tracePt t="36748" x="3324225" y="4021138"/>
          <p14:tracePt t="36809" x="3324225" y="4016375"/>
          <p14:tracePt t="36879" x="3327400" y="4013200"/>
          <p14:tracePt t="36998" x="3327400" y="4010025"/>
          <p14:tracePt t="37007" x="3332163" y="4010025"/>
          <p14:tracePt t="37058" x="3335338" y="4010025"/>
          <p14:tracePt t="37104" x="3335338" y="4005263"/>
          <p14:tracePt t="37390" x="3338513" y="4005263"/>
          <p14:tracePt t="37399" x="3343275" y="4005263"/>
          <p14:tracePt t="37406" x="3343275" y="4002088"/>
          <p14:tracePt t="37422" x="3346450" y="3997325"/>
          <p14:tracePt t="37430" x="3349625" y="3997325"/>
          <p14:tracePt t="37445" x="3354388" y="3997325"/>
          <p14:tracePt t="37452" x="3354388" y="3994150"/>
          <p14:tracePt t="37460" x="3357563" y="3994150"/>
          <p14:tracePt t="37468" x="3360738" y="3994150"/>
          <p14:tracePt t="37496" x="3327400" y="3979863"/>
          <p14:tracePt t="37501" x="3290888" y="3968750"/>
          <p14:tracePt t="37512" x="3192463" y="3975100"/>
          <p14:tracePt t="37521" x="3136900" y="3975100"/>
          <p14:tracePt t="38059" x="3133725" y="3975100"/>
          <p14:tracePt t="38074" x="3128963" y="3975100"/>
          <p14:tracePt t="38090" x="3125788" y="3975100"/>
          <p14:tracePt t="38096" x="3122613" y="3975100"/>
          <p14:tracePt t="38106" x="3117850" y="3975100"/>
          <p14:tracePt t="38113" x="3109913" y="3971925"/>
          <p14:tracePt t="38129" x="3106738" y="3971925"/>
          <p14:tracePt t="38140" x="3103563" y="3971925"/>
          <p14:tracePt t="38146" x="3098800" y="3971925"/>
          <p14:tracePt t="38154" x="3092450" y="3971925"/>
          <p14:tracePt t="38162" x="3087688" y="3971925"/>
          <p14:tracePt t="38170" x="3081338" y="3979863"/>
          <p14:tracePt t="38178" x="3073400" y="3986213"/>
          <p14:tracePt t="38188" x="3065463" y="4005263"/>
          <p14:tracePt t="38194" x="3057525" y="4021138"/>
          <p14:tracePt t="38202" x="3046413" y="4027488"/>
          <p14:tracePt t="38210" x="3035300" y="4038600"/>
          <p14:tracePt t="38217" x="3013075" y="4065588"/>
          <p14:tracePt t="38226" x="3001963" y="4079875"/>
          <p14:tracePt t="38233" x="2979738" y="4106863"/>
          <p14:tracePt t="38244" x="2960688" y="4129088"/>
          <p14:tracePt t="38252" x="2930525" y="4148138"/>
          <p14:tracePt t="38264" x="2913063" y="4170363"/>
          <p14:tracePt t="38267" x="2889250" y="4189413"/>
          <p14:tracePt t="38274" x="2878138" y="4203700"/>
          <p14:tracePt t="38282" x="2855913" y="4230688"/>
          <p14:tracePt t="38290" x="2844800" y="4241800"/>
          <p14:tracePt t="38298" x="2830513" y="4259263"/>
          <p14:tracePt t="38308" x="2819400" y="4286250"/>
          <p14:tracePt t="38314" x="2800350" y="4308475"/>
          <p14:tracePt t="38324" x="2784475" y="4327525"/>
          <p14:tracePt t="38330" x="2773363" y="4346575"/>
          <p14:tracePt t="38340" x="2770188" y="4352925"/>
          <p14:tracePt t="38347" x="2762250" y="4365625"/>
          <p14:tracePt t="38359" x="2759075" y="4379913"/>
          <p14:tracePt t="38366" x="2751138" y="4391025"/>
          <p14:tracePt t="38374" x="2743200" y="4398963"/>
          <p14:tracePt t="38379" x="2732088" y="4405313"/>
          <p14:tracePt t="38388" x="2728913" y="4413250"/>
          <p14:tracePt t="38395" x="2717800" y="4429125"/>
          <p14:tracePt t="38406" x="2709863" y="4435475"/>
          <p14:tracePt t="38413" x="2701925" y="4446588"/>
          <p14:tracePt t="38420" x="2698750" y="4454525"/>
          <p14:tracePt t="38430" x="2690813" y="4457700"/>
          <p14:tracePt t="38438" x="2684463" y="4465638"/>
          <p14:tracePt t="38457" x="2684463" y="4470400"/>
          <p14:tracePt t="38621" x="2679700" y="4470400"/>
          <p14:tracePt t="38636" x="2668588" y="4473575"/>
          <p14:tracePt t="38641" x="2649538" y="4492625"/>
          <p14:tracePt t="38650" x="2616200" y="4510088"/>
          <p14:tracePt t="38660" x="2605088" y="4518025"/>
          <p14:tracePt t="38669" x="2574925" y="4545013"/>
          <p14:tracePt t="38678" x="2560638" y="4551363"/>
          <p14:tracePt t="38683" x="2541588" y="4567238"/>
          <p14:tracePt t="38690" x="2530475" y="4575175"/>
          <p14:tracePt t="38698" x="2527300" y="4578350"/>
          <p14:tracePt t="38874" x="2530475" y="4578350"/>
          <p14:tracePt t="38884" x="2530475" y="4575175"/>
          <p14:tracePt t="39390" x="2519363" y="4575175"/>
          <p14:tracePt t="39399" x="2505075" y="4575175"/>
          <p14:tracePt t="39404" x="2466975" y="4575175"/>
          <p14:tracePt t="39412" x="2451100" y="4575175"/>
          <p14:tracePt t="39420" x="2422525" y="4575175"/>
          <p14:tracePt t="39431" x="2406650" y="4575175"/>
          <p14:tracePt t="39438" x="2376488" y="4575175"/>
          <p14:tracePt t="39443" x="2339975" y="4581525"/>
          <p14:tracePt t="39456" x="2312988" y="4586288"/>
          <p14:tracePt t="39464" x="2276475" y="4592638"/>
          <p14:tracePt t="39467" x="2257425" y="4592638"/>
          <p14:tracePt t="39476" x="2246313" y="4597400"/>
          <p14:tracePt t="39483" x="2238375" y="4597400"/>
          <p14:tracePt t="39493" x="2235200" y="4597400"/>
          <p14:tracePt t="39800" x="2235200" y="4600575"/>
          <p14:tracePt t="39816" x="2238375" y="4600575"/>
          <p14:tracePt t="39956" x="2241550" y="4600575"/>
          <p14:tracePt t="39964" x="2246313" y="4600575"/>
          <p14:tracePt t="39972" x="2249488" y="4600575"/>
          <p14:tracePt t="39980" x="2260600" y="4611688"/>
          <p14:tracePt t="39992" x="2282825" y="4645025"/>
          <p14:tracePt t="39998" x="2298700" y="4679950"/>
          <p14:tracePt t="40008" x="2309813" y="4721225"/>
          <p14:tracePt t="40012" x="2328863" y="4760913"/>
          <p14:tracePt t="40019" x="2339975" y="4799013"/>
          <p14:tracePt t="40028" x="2351088" y="4840288"/>
          <p14:tracePt t="40036" x="2351088" y="4862513"/>
          <p14:tracePt t="40044" x="2351088" y="4878388"/>
          <p14:tracePt t="40051" x="2351088" y="4889500"/>
          <p14:tracePt t="40062" x="2351088" y="4895850"/>
          <p14:tracePt t="40544" x="2351088" y="4892675"/>
          <p14:tracePt t="40551" x="2354263" y="4892675"/>
          <p14:tracePt t="40568" x="2359025" y="4892675"/>
          <p14:tracePt t="40577" x="2359025" y="4889500"/>
          <p14:tracePt t="40597" x="2362200" y="4889500"/>
          <p14:tracePt t="40622" x="2362200" y="4884738"/>
          <p14:tracePt t="40670" x="2365375" y="4884738"/>
          <p14:tracePt t="40688" x="2365375" y="4881563"/>
          <p14:tracePt t="40696" x="2370138" y="4881563"/>
          <p14:tracePt t="40768" x="2370138" y="4878388"/>
          <p14:tracePt t="40885" x="2373313" y="4878388"/>
          <p14:tracePt t="41337" x="2373313" y="4873625"/>
          <p14:tracePt t="41364" x="2376488" y="4873625"/>
          <p14:tracePt t="41599" x="2376488" y="4870450"/>
          <p14:tracePt t="41608" x="2381250" y="4870450"/>
          <p14:tracePt t="41620" x="2381250" y="4867275"/>
          <p14:tracePt t="41630" x="2384425" y="4867275"/>
          <p14:tracePt t="41646" x="2384425" y="4862513"/>
          <p14:tracePt t="41655" x="2387600" y="4862513"/>
          <p14:tracePt t="41704" x="2387600" y="4859338"/>
          <p14:tracePt t="42547" x="2392363" y="4859338"/>
          <p14:tracePt t="42562" x="2395538" y="4859338"/>
          <p14:tracePt t="42567" x="2395538" y="4854575"/>
          <p14:tracePt t="42586" x="2398713" y="4854575"/>
          <p14:tracePt t="42615" x="2403475" y="4854575"/>
          <p14:tracePt t="42621" x="2403475" y="4851400"/>
          <p14:tracePt t="42646" x="2406650" y="4851400"/>
          <p14:tracePt t="42678" x="2406650" y="4848225"/>
          <p14:tracePt t="42722" x="2411413" y="4848225"/>
          <p14:tracePt t="42730" x="2411413" y="4843463"/>
          <p14:tracePt t="42756" x="2414588" y="4843463"/>
          <p14:tracePt t="42762" x="2414588" y="4840288"/>
          <p14:tracePt t="42977" x="2417763" y="4837113"/>
          <p14:tracePt t="43002" x="2417763" y="4832350"/>
          <p14:tracePt t="43013" x="2422525" y="4832350"/>
          <p14:tracePt t="43121" x="2422525" y="4840288"/>
          <p14:tracePt t="43133" x="2422525" y="4843463"/>
          <p14:tracePt t="43137" x="2422525" y="4848225"/>
          <p14:tracePt t="43143" x="2422525" y="4854575"/>
          <p14:tracePt t="43152" x="2422525" y="4859338"/>
          <p14:tracePt t="43160" x="2422525" y="4867275"/>
          <p14:tracePt t="43170" x="2422525" y="4870450"/>
          <p14:tracePt t="43187" x="2406650" y="4892675"/>
          <p14:tracePt t="44172" x="2403475" y="4892675"/>
          <p14:tracePt t="44184" x="2398713" y="4892675"/>
          <p14:tracePt t="44200" x="2398713" y="4895850"/>
          <p14:tracePt t="44208" x="2398713" y="4903788"/>
          <p14:tracePt t="44216" x="2403475" y="4906963"/>
          <p14:tracePt t="44232" x="2406650" y="4914900"/>
          <p14:tracePt t="44240" x="2411413" y="4919663"/>
          <p14:tracePt t="44248" x="2411413" y="4922838"/>
          <p14:tracePt t="44256" x="2414588" y="4926013"/>
          <p14:tracePt t="44328" x="2417763" y="4930775"/>
          <p14:tracePt t="44336" x="2422525" y="4930775"/>
          <p14:tracePt t="44344" x="2422525" y="4933950"/>
          <p14:tracePt t="44359" x="2425700" y="4933950"/>
          <p14:tracePt t="44368" x="2428875" y="4933950"/>
          <p14:tracePt t="44386" x="2433638" y="4937125"/>
          <p14:tracePt t="44394" x="2436813" y="4945063"/>
          <p14:tracePt t="44402" x="2439988" y="4953000"/>
          <p14:tracePt t="44412" x="2439988" y="4959350"/>
          <p14:tracePt t="44419" x="2444750" y="4964113"/>
          <p14:tracePt t="44425" x="2444750" y="4967288"/>
          <p14:tracePt t="44433" x="2444750" y="4972050"/>
          <p14:tracePt t="44490" x="2444750" y="4975225"/>
          <p14:tracePt t="44499" x="2444750" y="4986338"/>
          <p14:tracePt t="44506" x="2447925" y="4994275"/>
          <p14:tracePt t="44514" x="2459038" y="5005388"/>
          <p14:tracePt t="44522" x="2466975" y="5019675"/>
          <p14:tracePt t="44531" x="2466975" y="5030788"/>
          <p14:tracePt t="44538" x="2466975" y="5041900"/>
          <p14:tracePt t="44547" x="2466975" y="5053013"/>
          <p14:tracePt t="44554" x="2478088" y="5072063"/>
          <p14:tracePt t="44563" x="2481263" y="5083175"/>
          <p14:tracePt t="44572" x="2489200" y="5099050"/>
          <p14:tracePt t="44580" x="2492375" y="5105400"/>
          <p14:tracePt t="44589" x="2492375" y="5113338"/>
          <p14:tracePt t="44603" x="2492375" y="5121275"/>
          <p14:tracePt t="44614" x="2492375" y="5129213"/>
          <p14:tracePt t="44618" x="2492375" y="5132388"/>
          <p14:tracePt t="44627" x="2492375" y="5140325"/>
          <p14:tracePt t="44634" x="2497138" y="5143500"/>
          <p14:tracePt t="44673" x="2500313" y="5143500"/>
          <p14:tracePt t="44788" x="2500313" y="5146675"/>
          <p14:tracePt t="44863" x="2500313" y="5151438"/>
          <p14:tracePt t="44873" x="2500313" y="5154613"/>
          <p14:tracePt t="44875" x="2500313" y="5162550"/>
          <p14:tracePt t="44889" x="2505075" y="5173663"/>
          <p14:tracePt t="44893" x="2511425" y="5176838"/>
          <p14:tracePt t="44900" x="2522538" y="5195888"/>
          <p14:tracePt t="44908" x="2530475" y="5214938"/>
          <p14:tracePt t="44916" x="2533650" y="5222875"/>
          <p14:tracePt t="44924" x="2544763" y="5240338"/>
          <p14:tracePt t="44934" x="2544763" y="5248275"/>
          <p14:tracePt t="44941" x="2549525" y="5259388"/>
          <p14:tracePt t="44950" x="2552700" y="5267325"/>
          <p14:tracePt t="44957" x="2552700" y="5275263"/>
          <p14:tracePt t="44964" x="2557463" y="5278438"/>
          <p14:tracePt t="44974" x="2557463" y="5281613"/>
          <p14:tracePt t="44980" x="2557463" y="5286375"/>
          <p14:tracePt t="45062" x="2560638" y="5286375"/>
          <p14:tracePt t="45102" x="2560638" y="5281613"/>
          <p14:tracePt t="45169" x="2560638" y="5278438"/>
          <p14:tracePt t="45208" x="2563813" y="5278438"/>
          <p14:tracePt t="45240" x="2563813" y="5275263"/>
          <p14:tracePt t="45306" x="2563813" y="5270500"/>
          <p14:tracePt t="45628" x="2568575" y="5270500"/>
          <p14:tracePt t="45685" x="2571750" y="5270500"/>
          <p14:tracePt t="45807" x="2574925" y="5270500"/>
          <p14:tracePt t="45844" x="2579688" y="5270500"/>
          <p14:tracePt t="45885" x="2582863" y="5270500"/>
          <p14:tracePt t="45901" x="2586038" y="5270500"/>
          <p14:tracePt t="45909" x="2590800" y="5270500"/>
          <p14:tracePt t="45915" x="2593975" y="5270500"/>
          <p14:tracePt t="45950" x="2597150" y="5270500"/>
          <p14:tracePt t="45957" x="2601913" y="5270500"/>
          <p14:tracePt t="45983" x="2605088" y="5270500"/>
          <p14:tracePt t="45990" x="2609850" y="5270500"/>
          <p14:tracePt t="45999" x="2613025" y="5270500"/>
          <p14:tracePt t="46006" x="2616200" y="5270500"/>
          <p14:tracePt t="46024" x="2620963" y="5270500"/>
          <p14:tracePt t="46040" x="2624138" y="5270500"/>
          <p14:tracePt t="46054" x="2627313" y="5270500"/>
          <p14:tracePt t="46062" x="2632075" y="5270500"/>
          <p14:tracePt t="46072" x="2635250" y="5270500"/>
          <p14:tracePt t="46079" x="2649538" y="5270500"/>
          <p14:tracePt t="46088" x="2654300" y="5270500"/>
          <p14:tracePt t="46099" x="2662238" y="5275263"/>
          <p14:tracePt t="46101" x="2676525" y="5275263"/>
          <p14:tracePt t="46110" x="2695575" y="5275263"/>
          <p14:tracePt t="46122" x="2706688" y="5267325"/>
          <p14:tracePt t="46127" x="2717800" y="5262563"/>
          <p14:tracePt t="46136" x="2717800" y="5259388"/>
          <p14:tracePt t="46146" x="2740025" y="5259388"/>
          <p14:tracePt t="46749" x="2740025" y="5256213"/>
          <p14:tracePt t="46757" x="2740025" y="5251450"/>
          <p14:tracePt t="46762" x="2740025" y="5248275"/>
          <p14:tracePt t="46770" x="2743200" y="5248275"/>
          <p14:tracePt t="46778" x="2747963" y="5245100"/>
          <p14:tracePt t="46802" x="2747963" y="5240338"/>
          <p14:tracePt t="46811" x="2747963" y="5237163"/>
          <p14:tracePt t="46821" x="2743200" y="5237163"/>
          <p14:tracePt t="46828" x="2743200" y="5233988"/>
          <p14:tracePt t="46839" x="2743200" y="5229225"/>
          <p14:tracePt t="46850" x="2743200" y="5222875"/>
          <p14:tracePt t="46853" x="2743200" y="5214938"/>
          <p14:tracePt t="46868" x="2740025" y="5207000"/>
          <p14:tracePt t="46877" x="2740025" y="5199063"/>
          <p14:tracePt t="46886" x="2740025" y="5192713"/>
          <p14:tracePt t="46894" x="2740025" y="5181600"/>
          <p14:tracePt t="46916" x="2740025" y="5162550"/>
          <p14:tracePt t="46924" x="2740025" y="5154613"/>
          <p14:tracePt t="46932" x="2740025" y="5151438"/>
          <p14:tracePt t="46940" x="2740025" y="5143500"/>
          <p14:tracePt t="46967" x="2740025" y="5140325"/>
          <p14:tracePt t="46980" x="2740025" y="5135563"/>
          <p14:tracePt t="46996" x="2740025" y="5132388"/>
          <p14:tracePt t="47796" x="2740025" y="5129213"/>
          <p14:tracePt t="49266" x="2740025" y="5124450"/>
          <p14:tracePt t="50258" x="2743200" y="5129213"/>
          <p14:tracePt t="50268" x="2743200" y="5132388"/>
          <p14:tracePt t="50275" x="2747963" y="5135563"/>
          <p14:tracePt t="50286" x="2754313" y="5143500"/>
          <p14:tracePt t="50288" x="2767013" y="5146675"/>
          <p14:tracePt t="50300" x="2784475" y="5154613"/>
          <p14:tracePt t="50312" x="2792413" y="5162550"/>
          <p14:tracePt t="50314" x="2795588" y="5176838"/>
          <p14:tracePt t="50322" x="2800350" y="5187950"/>
          <p14:tracePt t="50330" x="2751138" y="5192713"/>
          <p14:tracePt t="50340" x="2743200" y="5192713"/>
          <p14:tracePt t="51073" x="2740025" y="5192713"/>
          <p14:tracePt t="51137" x="2740025" y="5203825"/>
          <p14:tracePt t="51146" x="2740025" y="5207000"/>
          <p14:tracePt t="51154" x="2740025" y="5210175"/>
          <p14:tracePt t="51163" x="2740025" y="5218113"/>
          <p14:tracePt t="51167" x="2740025" y="5222875"/>
          <p14:tracePt t="51176" x="2740025" y="5226050"/>
          <p14:tracePt t="51194" x="2740025" y="5233988"/>
          <p14:tracePt t="51204" x="2740025" y="5237163"/>
          <p14:tracePt t="51210" x="2740025" y="5245100"/>
          <p14:tracePt t="51216" x="2740025" y="5251450"/>
          <p14:tracePt t="51224" x="2732088" y="5259388"/>
          <p14:tracePt t="51231" x="2732088" y="5262563"/>
          <p14:tracePt t="51242" x="2720975" y="5267325"/>
          <p14:tracePt t="51249" x="2720975" y="5270500"/>
          <p14:tracePt t="51258" x="2720975" y="5281613"/>
          <p14:tracePt t="51266" x="2720975" y="5286375"/>
          <p14:tracePt t="51272" x="2720975" y="5300663"/>
          <p14:tracePt t="51280" x="2720975" y="5311775"/>
          <p14:tracePt t="51288" x="2725738" y="5327650"/>
          <p14:tracePt t="51296" x="2732088" y="5345113"/>
          <p14:tracePt t="51304" x="2736850" y="5372100"/>
          <p14:tracePt t="51314" x="2740025" y="5375275"/>
          <p14:tracePt t="51319" x="2743200" y="5386388"/>
          <p14:tracePt t="51330" x="2743200" y="5402263"/>
          <p14:tracePt t="51336" x="2743200" y="5413375"/>
          <p14:tracePt t="51347" x="2747963" y="5416550"/>
          <p14:tracePt t="51359" x="2747963" y="5424488"/>
          <p14:tracePt t="51361" x="2747963" y="5432425"/>
          <p14:tracePt t="51370" x="2747963" y="5435600"/>
          <p14:tracePt t="51381" x="2747963" y="5438775"/>
          <p14:tracePt t="51385" x="2747963" y="5446713"/>
          <p14:tracePt t="51401" x="2747963" y="5449888"/>
          <p14:tracePt t="51410" x="2747963" y="5454650"/>
          <p14:tracePt t="51418" x="2747963" y="5461000"/>
          <p14:tracePt t="51426" x="2747963" y="5465763"/>
          <p14:tracePt t="51433" x="2747963" y="5473700"/>
          <p14:tracePt t="51451" x="2751138" y="5473700"/>
          <p14:tracePt t="51489" x="2754313" y="5473700"/>
          <p14:tracePt t="51550" x="2759075" y="5468938"/>
          <p14:tracePt t="51600" x="2759075" y="5465763"/>
          <p14:tracePt t="51628" x="2759075" y="5461000"/>
          <p14:tracePt t="51690" x="2759075" y="5457825"/>
          <p14:tracePt t="51964" x="2762250" y="5454650"/>
          <p14:tracePt t="52631" x="2767013" y="5454650"/>
          <p14:tracePt t="52700" x="2770188" y="5449888"/>
          <p14:tracePt t="52732" x="2770188" y="5446713"/>
          <p14:tracePt t="52741" x="2773363" y="5446713"/>
          <p14:tracePt t="53297" x="2778125" y="5446713"/>
          <p14:tracePt t="53299" x="2778125" y="5443538"/>
          <p14:tracePt t="53535" x="2781300" y="5443538"/>
          <p14:tracePt t="53563" x="2781300" y="5438775"/>
          <p14:tracePt t="53900" x="2781300" y="5435600"/>
          <p14:tracePt t="53909" x="2784475" y="5435600"/>
          <p14:tracePt t="53915" x="2784475" y="5432425"/>
          <p14:tracePt t="53925" x="2789238" y="5432425"/>
          <p14:tracePt t="54908" x="2792413" y="5432425"/>
          <p14:tracePt t="56023" x="2795588" y="5432425"/>
          <p14:tracePt t="56033" x="2795588" y="5427663"/>
          <p14:tracePt t="56048" x="2800350" y="5427663"/>
          <p14:tracePt t="56171" x="2800350" y="5424488"/>
          <p14:tracePt t="57062" x="2803525" y="5424488"/>
          <p14:tracePt t="57109" x="2803525" y="5419725"/>
          <p14:tracePt t="57115" x="2806700" y="5419725"/>
          <p14:tracePt t="57124" x="2806700" y="5416550"/>
          <p14:tracePt t="57132" x="2811463" y="5416550"/>
          <p14:tracePt t="57403" x="2811463" y="5413375"/>
          <p14:tracePt t="57417" x="2814638" y="5413375"/>
          <p14:tracePt t="57635" x="2819400" y="5413375"/>
          <p14:tracePt t="57659" x="2819400" y="5408613"/>
          <p14:tracePt t="57785" x="2822575" y="5408613"/>
          <p14:tracePt t="57794" x="2822575" y="5405438"/>
          <p14:tracePt t="57829" x="2822575" y="5402263"/>
          <p14:tracePt t="57960" x="2825750" y="5402263"/>
          <p14:tracePt t="57966" x="2825750" y="5397500"/>
          <p14:tracePt t="57982" x="2830513" y="5397500"/>
          <p14:tracePt t="57989" x="2830513" y="5394325"/>
          <p14:tracePt t="58628" x="2833688" y="5394325"/>
          <p14:tracePt t="58643" x="2836863" y="5394325"/>
          <p14:tracePt t="58652" x="2841625" y="5394325"/>
          <p14:tracePt t="58659" x="2847975" y="5394325"/>
          <p14:tracePt t="58668" x="2852738" y="5394325"/>
          <p14:tracePt t="58676" x="2855913" y="5394325"/>
          <p14:tracePt t="58685" x="2863850" y="5394325"/>
          <p14:tracePt t="58696" x="2867025" y="5394325"/>
          <p14:tracePt t="58713" x="2867025" y="5397500"/>
          <p14:tracePt t="58718" x="2871788" y="5402263"/>
          <p14:tracePt t="58723" x="2882900" y="5405438"/>
          <p14:tracePt t="58734" x="2905125" y="5405438"/>
          <p14:tracePt t="58744" x="2941638" y="5405438"/>
          <p14:tracePt t="58750" x="2994025" y="5402263"/>
          <p14:tracePt t="58755" x="3054350" y="5397500"/>
          <p14:tracePt t="58764" x="3076575" y="5397500"/>
          <p14:tracePt t="58774" x="3106738" y="5397500"/>
          <p14:tracePt t="58782" x="3125788" y="5397500"/>
          <p14:tracePt t="58790" x="3151188" y="5419725"/>
          <p14:tracePt t="58798" x="3155950" y="5419725"/>
          <p14:tracePt t="59251" x="3159125" y="5419725"/>
          <p14:tracePt t="59259" x="3159125" y="5424488"/>
          <p14:tracePt t="59264" x="3163888" y="5427663"/>
          <p14:tracePt t="59272" x="3167063" y="5435600"/>
          <p14:tracePt t="59280" x="3170238" y="5438775"/>
          <p14:tracePt t="59287" x="3175000" y="5446713"/>
          <p14:tracePt t="59296" x="3175000" y="5449888"/>
          <p14:tracePt t="59306" x="3178175" y="5449888"/>
          <p14:tracePt t="59315" x="3178175" y="5454650"/>
          <p14:tracePt t="59346" x="3175000" y="5454650"/>
          <p14:tracePt t="59354" x="3167063" y="5454650"/>
          <p14:tracePt t="59363" x="3163888" y="5454650"/>
          <p14:tracePt t="59372" x="3151188" y="5457825"/>
          <p14:tracePt t="59380" x="3144838" y="5461000"/>
          <p14:tracePt t="59387" x="3136900" y="5476875"/>
          <p14:tracePt t="59396" x="3128963" y="5484813"/>
          <p14:tracePt t="59401" x="3114675" y="5502275"/>
          <p14:tracePt t="59411" x="3103563" y="5510213"/>
          <p14:tracePt t="59418" x="3098800" y="5513388"/>
          <p14:tracePt t="59430" x="3092450" y="5513388"/>
          <p14:tracePt t="59446" x="3092450" y="5510213"/>
          <p14:tracePt t="59452" x="3092450" y="5507038"/>
          <p14:tracePt t="59478" x="3092450" y="5502275"/>
          <p14:tracePt t="59516" x="3092450" y="5499100"/>
          <p14:tracePt t="59531" x="3087688" y="5499100"/>
          <p14:tracePt t="59546" x="3087688" y="5495925"/>
          <p14:tracePt t="59644" x="3092450" y="5491163"/>
          <p14:tracePt t="60017" x="3092450" y="5487988"/>
          <p14:tracePt t="60079" x="3095625" y="5487988"/>
          <p14:tracePt t="60201" x="3098800" y="5487988"/>
          <p14:tracePt t="60262" x="3103563" y="5487988"/>
          <p14:tracePt t="60340" x="3106738" y="5487988"/>
          <p14:tracePt t="60549" x="3109913" y="5487988"/>
          <p14:tracePt t="61356" x="3114675" y="5487988"/>
          <p14:tracePt t="61545" x="3117850" y="5487988"/>
          <p14:tracePt t="61560" x="3117850" y="5484813"/>
          <p14:tracePt t="61706" x="3122613" y="5484813"/>
          <p14:tracePt t="62488" x="3122613" y="5487988"/>
          <p14:tracePt t="62495" x="3133725" y="5499100"/>
          <p14:tracePt t="62504" x="3170238" y="5548313"/>
          <p14:tracePt t="62514" x="3219450" y="5584825"/>
          <p14:tracePt t="62524" x="3260725" y="5618163"/>
          <p14:tracePt t="62530" x="3286125" y="5648325"/>
          <p14:tracePt t="62541" x="3321050" y="5670550"/>
          <p14:tracePt t="62548" x="3349625" y="5694363"/>
          <p14:tracePt t="62556" x="3376613" y="5711825"/>
          <p14:tracePt t="62564" x="3384550" y="5719763"/>
          <p14:tracePt t="62572" x="3387725" y="5730875"/>
          <p14:tracePt t="62586" x="3387725" y="5741988"/>
          <p14:tracePt t="62594" x="3390900" y="5757863"/>
          <p14:tracePt t="62602" x="3395663" y="5764213"/>
          <p14:tracePt t="62609" x="3409950" y="5772150"/>
          <p14:tracePt t="62618" x="3425825" y="5780088"/>
          <p14:tracePt t="62628" x="3459163" y="5788025"/>
          <p14:tracePt t="62639" x="3481388" y="5791200"/>
          <p14:tracePt t="62642" x="3500438" y="5799138"/>
          <p14:tracePt t="62650" x="3503613" y="5813425"/>
          <p14:tracePt t="62658" x="3519488" y="5821363"/>
          <p14:tracePt t="63178" x="3519488" y="5824538"/>
          <p14:tracePt t="63185" x="3519488" y="5829300"/>
          <p14:tracePt t="63192" x="3519488" y="5832475"/>
          <p14:tracePt t="63201" x="3519488" y="5835650"/>
          <p14:tracePt t="63205" x="3519488" y="5843588"/>
          <p14:tracePt t="63215" x="3530600" y="5846763"/>
          <p14:tracePt t="63224" x="3530600" y="5851525"/>
          <p14:tracePt t="63229" x="3530600" y="5854700"/>
          <p14:tracePt t="63250" x="3530600" y="5862638"/>
          <p14:tracePt t="63255" x="3536950" y="5865813"/>
          <p14:tracePt t="63262" x="3541713" y="5868988"/>
          <p14:tracePt t="63286" x="3544888" y="5868988"/>
          <p14:tracePt t="63304" x="3548063" y="5868988"/>
          <p14:tracePt t="63320" x="3548063" y="5865813"/>
          <p14:tracePt t="63336" x="3548063" y="5862638"/>
          <p14:tracePt t="63353" x="3548063" y="5857875"/>
          <p14:tracePt t="63361" x="3552825" y="5857875"/>
          <p14:tracePt t="63369" x="3552825" y="5854700"/>
          <p14:tracePt t="63401" x="3556000" y="5854700"/>
          <p14:tracePt t="63409" x="3556000" y="5851525"/>
          <p14:tracePt t="63497" x="3571875" y="5835650"/>
          <p14:tracePt t="63541" x="3571875" y="5840413"/>
          <p14:tracePt t="63547" x="3571875" y="5843588"/>
          <p14:tracePt t="63553" x="3571875" y="5846763"/>
          <p14:tracePt t="63562" x="3571875" y="5854700"/>
          <p14:tracePt t="63570" x="3571875" y="5857875"/>
          <p14:tracePt t="63575" x="3567113" y="5868988"/>
          <p14:tracePt t="63586" x="3567113" y="5873750"/>
          <p14:tracePt t="63592" x="3567113" y="5888038"/>
          <p14:tracePt t="63602" x="3567113" y="5899150"/>
          <p14:tracePt t="63608" x="3567113" y="5910263"/>
          <p14:tracePt t="63618" x="3567113" y="5929313"/>
          <p14:tracePt t="63625" x="3567113" y="5951538"/>
          <p14:tracePt t="63634" x="3567113" y="5956300"/>
          <p14:tracePt t="63641" x="3567113" y="5970588"/>
          <p14:tracePt t="63650" x="3567113" y="5978525"/>
          <p14:tracePt t="63784" x="3567113" y="5973763"/>
          <p14:tracePt t="64000" x="3567113" y="5970588"/>
          <p14:tracePt t="64499" x="3571875" y="5970588"/>
          <p14:tracePt t="64507" x="3575050" y="5970588"/>
          <p14:tracePt t="64514" x="3586163" y="5970588"/>
          <p14:tracePt t="64525" x="3589338" y="5973763"/>
          <p14:tracePt t="64527" x="3605213" y="5978525"/>
          <p14:tracePt t="64538" x="3635375" y="5978525"/>
          <p14:tracePt t="64547" x="3638550" y="5978525"/>
          <p14:tracePt t="64553" x="3646488" y="5978525"/>
          <p14:tracePt t="64560" x="3646488" y="5986463"/>
          <p14:tracePt t="64569" x="3649663" y="5986463"/>
          <p14:tracePt t="65351" x="3649663" y="5981700"/>
          <p14:tracePt t="65357" x="3649663" y="5978525"/>
          <p14:tracePt t="65366" x="3646488" y="5973763"/>
          <p14:tracePt t="65374" x="3646488" y="5970588"/>
          <p14:tracePt t="65392" x="3641725" y="5962650"/>
          <p14:tracePt t="65402" x="3641725" y="5959475"/>
          <p14:tracePt t="65408" x="3641725" y="5951538"/>
          <p14:tracePt t="65414" x="3641725" y="5948363"/>
          <p14:tracePt t="65422" x="3646488" y="5945188"/>
          <p14:tracePt t="65429" x="3646488" y="5929313"/>
          <p14:tracePt t="65440" x="3649663" y="5921375"/>
          <p14:tracePt t="65445" x="3652838" y="5910263"/>
          <p14:tracePt t="65456" x="3652838" y="5907088"/>
          <p14:tracePt t="65464" x="3652838" y="5899150"/>
          <p14:tracePt t="65476" x="3652838" y="5895975"/>
          <p14:tracePt t="65498" x="3657600" y="5895975"/>
          <p14:tracePt t="65523" x="3657600" y="5892800"/>
          <p14:tracePt t="65544" x="3660775" y="5892800"/>
          <p14:tracePt t="65552" x="3660775" y="5888038"/>
          <p14:tracePt t="65576" x="3660775" y="5884863"/>
          <p14:tracePt t="65644" x="3660775" y="5881688"/>
          <p14:tracePt t="65847" x="3663950" y="5881688"/>
          <p14:tracePt t="66031" x="3668713" y="5881688"/>
          <p14:tracePt t="66042" x="3671888" y="5881688"/>
          <p14:tracePt t="66047" x="3676650" y="5881688"/>
          <p14:tracePt t="66061" x="3679825" y="5881688"/>
          <p14:tracePt t="66288" x="3679825" y="5876925"/>
          <p14:tracePt t="68382" x="3668713" y="5868988"/>
          <p14:tracePt t="68387" x="3657600" y="5862638"/>
          <p14:tracePt t="68398" x="3600450" y="5824538"/>
          <p14:tracePt t="68403" x="3473450" y="5761038"/>
          <p14:tracePt t="68413" x="3263900" y="5645150"/>
          <p14:tracePt t="68423" x="3057525" y="5532438"/>
          <p14:tracePt t="68430" x="2759075" y="5372100"/>
          <p14:tracePt t="68438" x="2500313" y="5192713"/>
          <p14:tracePt t="68446" x="2163763" y="4953000"/>
          <p14:tracePt t="68456" x="1912938" y="4724400"/>
          <p14:tracePt t="68464" x="1595438" y="4352925"/>
          <p14:tracePt t="68476" x="1223963" y="3881438"/>
          <p14:tracePt t="68479" x="906463" y="3425825"/>
          <p14:tracePt t="68490" x="733425" y="3111500"/>
          <p14:tracePt t="68493" x="501650" y="2560638"/>
          <p14:tracePt t="68502" x="355600" y="2133600"/>
          <p14:tracePt t="68510" x="220663" y="1706563"/>
          <p14:tracePt t="68522" x="49213" y="1235075"/>
        </p14:tracePtLst>
      </p14:laserTraceLst>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07A6EE-F758-B7F0-AADB-2C0A8D8EFFE5}"/>
            </a:ext>
          </a:extLst>
        </p:cNvPr>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C7E52B87-C4E2-6A69-18EF-B81CC7F05D93}"/>
              </a:ext>
            </a:extLst>
          </p:cNvPr>
          <p:cNvSpPr>
            <a:spLocks noGrp="1"/>
          </p:cNvSpPr>
          <p:nvPr>
            <p:ph type="sldNum" sz="quarter" idx="12"/>
          </p:nvPr>
        </p:nvSpPr>
        <p:spPr/>
        <p:txBody>
          <a:bodyPr/>
          <a:lstStyle/>
          <a:p>
            <a:fld id="{8B3E1A3D-8A7F-4133-9A2B-6701D8024CA5}" type="slidenum">
              <a:rPr kumimoji="1" lang="ja-JP" altLang="en-US" smtClean="0"/>
              <a:t>18</a:t>
            </a:fld>
            <a:endParaRPr kumimoji="1" lang="ja-JP" altLang="en-US"/>
          </a:p>
        </p:txBody>
      </p:sp>
      <p:graphicFrame>
        <p:nvGraphicFramePr>
          <p:cNvPr id="2" name="グラフ 1">
            <a:extLst>
              <a:ext uri="{FF2B5EF4-FFF2-40B4-BE49-F238E27FC236}">
                <a16:creationId xmlns:a16="http://schemas.microsoft.com/office/drawing/2014/main" id="{BFBF68DC-E21E-4F85-C058-D88DC1BA4167}"/>
              </a:ext>
            </a:extLst>
          </p:cNvPr>
          <p:cNvGraphicFramePr>
            <a:graphicFrameLocks/>
          </p:cNvGraphicFramePr>
          <p:nvPr>
            <p:extLst>
              <p:ext uri="{D42A27DB-BD31-4B8C-83A1-F6EECF244321}">
                <p14:modId xmlns:p14="http://schemas.microsoft.com/office/powerpoint/2010/main" val="3783164491"/>
              </p:ext>
            </p:extLst>
          </p:nvPr>
        </p:nvGraphicFramePr>
        <p:xfrm>
          <a:off x="922492" y="922492"/>
          <a:ext cx="10431308" cy="510607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256887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E949E4EC-E4FA-9968-5A11-12EC2B385172}"/>
              </a:ext>
            </a:extLst>
          </p:cNvPr>
          <p:cNvSpPr>
            <a:spLocks noGrp="1"/>
          </p:cNvSpPr>
          <p:nvPr>
            <p:ph type="sldNum" sz="quarter" idx="12"/>
          </p:nvPr>
        </p:nvSpPr>
        <p:spPr/>
        <p:txBody>
          <a:bodyPr/>
          <a:lstStyle/>
          <a:p>
            <a:fld id="{8B3E1A3D-8A7F-4133-9A2B-6701D8024CA5}" type="slidenum">
              <a:rPr kumimoji="1" lang="ja-JP" altLang="en-US" smtClean="0"/>
              <a:t>19</a:t>
            </a:fld>
            <a:endParaRPr kumimoji="1" lang="ja-JP" altLang="en-US"/>
          </a:p>
        </p:txBody>
      </p:sp>
      <p:graphicFrame>
        <p:nvGraphicFramePr>
          <p:cNvPr id="5" name="グラフ 4">
            <a:extLst>
              <a:ext uri="{FF2B5EF4-FFF2-40B4-BE49-F238E27FC236}">
                <a16:creationId xmlns:a16="http://schemas.microsoft.com/office/drawing/2014/main" id="{85DA2232-850B-CD4C-6665-D2B957F039BB}"/>
              </a:ext>
            </a:extLst>
          </p:cNvPr>
          <p:cNvGraphicFramePr>
            <a:graphicFrameLocks/>
          </p:cNvGraphicFramePr>
          <p:nvPr>
            <p:extLst>
              <p:ext uri="{D42A27DB-BD31-4B8C-83A1-F6EECF244321}">
                <p14:modId xmlns:p14="http://schemas.microsoft.com/office/powerpoint/2010/main" val="2248873581"/>
              </p:ext>
            </p:extLst>
          </p:nvPr>
        </p:nvGraphicFramePr>
        <p:xfrm>
          <a:off x="817296" y="962952"/>
          <a:ext cx="10357805" cy="4952326"/>
        </p:xfrm>
        <a:graphic>
          <a:graphicData uri="http://schemas.openxmlformats.org/drawingml/2006/chart">
            <c:chart xmlns:c="http://schemas.openxmlformats.org/drawingml/2006/chart" xmlns:r="http://schemas.openxmlformats.org/officeDocument/2006/relationships" r:id="rId2"/>
          </a:graphicData>
        </a:graphic>
      </p:graphicFrame>
      <p:sp>
        <p:nvSpPr>
          <p:cNvPr id="7" name="テキスト ボックス 6">
            <a:extLst>
              <a:ext uri="{FF2B5EF4-FFF2-40B4-BE49-F238E27FC236}">
                <a16:creationId xmlns:a16="http://schemas.microsoft.com/office/drawing/2014/main" id="{48248861-D132-849C-AF05-EF9EEB5602A9}"/>
              </a:ext>
            </a:extLst>
          </p:cNvPr>
          <p:cNvSpPr txBox="1"/>
          <p:nvPr/>
        </p:nvSpPr>
        <p:spPr>
          <a:xfrm>
            <a:off x="184093" y="6094754"/>
            <a:ext cx="6097348" cy="369332"/>
          </a:xfrm>
          <a:prstGeom prst="rect">
            <a:avLst/>
          </a:prstGeom>
          <a:noFill/>
        </p:spPr>
        <p:txBody>
          <a:bodyPr wrap="square">
            <a:spAutoFit/>
          </a:bodyPr>
          <a:lstStyle/>
          <a:p>
            <a:r>
              <a:rPr lang="ja-JP" altLang="en-US" b="1" dirty="0">
                <a:solidFill>
                  <a:srgbClr val="FF0000"/>
                </a:solidFill>
              </a:rPr>
              <a:t>Respondents in their 20s:6.1%,  14.0%,  24.8%</a:t>
            </a:r>
          </a:p>
        </p:txBody>
      </p:sp>
      <p:cxnSp>
        <p:nvCxnSpPr>
          <p:cNvPr id="9" name="直線矢印コネクタ 8">
            <a:extLst>
              <a:ext uri="{FF2B5EF4-FFF2-40B4-BE49-F238E27FC236}">
                <a16:creationId xmlns:a16="http://schemas.microsoft.com/office/drawing/2014/main" id="{726BBB70-F517-495C-728C-275FD312C829}"/>
              </a:ext>
            </a:extLst>
          </p:cNvPr>
          <p:cNvCxnSpPr/>
          <p:nvPr/>
        </p:nvCxnSpPr>
        <p:spPr>
          <a:xfrm flipV="1">
            <a:off x="2953593" y="5284099"/>
            <a:ext cx="0" cy="667049"/>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四角形: 角を丸くする 9">
            <a:extLst>
              <a:ext uri="{FF2B5EF4-FFF2-40B4-BE49-F238E27FC236}">
                <a16:creationId xmlns:a16="http://schemas.microsoft.com/office/drawing/2014/main" id="{64FB96EB-6F5A-BCC3-E1DF-FF12E78AF9E4}"/>
              </a:ext>
            </a:extLst>
          </p:cNvPr>
          <p:cNvSpPr/>
          <p:nvPr/>
        </p:nvSpPr>
        <p:spPr>
          <a:xfrm>
            <a:off x="1707419" y="4879497"/>
            <a:ext cx="3091158" cy="404602"/>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7758202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5EAE146-BA14-4E59-908F-B7473420F056}"/>
              </a:ext>
            </a:extLst>
          </p:cNvPr>
          <p:cNvSpPr>
            <a:spLocks noGrp="1"/>
          </p:cNvSpPr>
          <p:nvPr>
            <p:ph type="title"/>
          </p:nvPr>
        </p:nvSpPr>
        <p:spPr/>
        <p:txBody>
          <a:bodyPr/>
          <a:lstStyle/>
          <a:p>
            <a:r>
              <a:rPr kumimoji="1" lang="en-US" altLang="ja-JP" dirty="0"/>
              <a:t>Objectives</a:t>
            </a:r>
            <a:endParaRPr kumimoji="1" lang="ja-JP" altLang="en-US" dirty="0"/>
          </a:p>
        </p:txBody>
      </p:sp>
      <p:sp>
        <p:nvSpPr>
          <p:cNvPr id="3" name="コンテンツ プレースホルダー 2">
            <a:extLst>
              <a:ext uri="{FF2B5EF4-FFF2-40B4-BE49-F238E27FC236}">
                <a16:creationId xmlns:a16="http://schemas.microsoft.com/office/drawing/2014/main" id="{0680F217-62F3-4488-A207-97A7E4041EE1}"/>
              </a:ext>
            </a:extLst>
          </p:cNvPr>
          <p:cNvSpPr>
            <a:spLocks noGrp="1"/>
          </p:cNvSpPr>
          <p:nvPr>
            <p:ph idx="1"/>
          </p:nvPr>
        </p:nvSpPr>
        <p:spPr/>
        <p:txBody>
          <a:bodyPr/>
          <a:lstStyle/>
          <a:p>
            <a:pPr marL="514350" indent="-514350">
              <a:buFont typeface="+mj-lt"/>
              <a:buAutoNum type="arabicPeriod"/>
            </a:pPr>
            <a:r>
              <a:rPr kumimoji="1" lang="en-US" altLang="ja-JP" dirty="0"/>
              <a:t>Examines the recent trends in domestic (internal) migration within Japan</a:t>
            </a:r>
          </a:p>
          <a:p>
            <a:pPr marL="514350" indent="-514350">
              <a:buFont typeface="+mj-lt"/>
              <a:buAutoNum type="arabicPeriod"/>
            </a:pPr>
            <a:r>
              <a:rPr lang="en-US" altLang="ja-JP" dirty="0"/>
              <a:t>Analyzes </a:t>
            </a:r>
            <a:r>
              <a:rPr kumimoji="1" lang="en-US" altLang="ja-JP" dirty="0"/>
              <a:t>how domestic migration patterns correlate with family formation among the younger cohort</a:t>
            </a:r>
          </a:p>
          <a:p>
            <a:pPr marL="514350" indent="-514350">
              <a:buFont typeface="+mj-lt"/>
              <a:buAutoNum type="arabicPeriod"/>
            </a:pPr>
            <a:r>
              <a:rPr lang="en-US" altLang="ja-JP" dirty="0"/>
              <a:t>Presents policy recommendations</a:t>
            </a:r>
            <a:endParaRPr kumimoji="1" lang="ja-JP" altLang="en-US" dirty="0"/>
          </a:p>
        </p:txBody>
      </p:sp>
      <p:sp>
        <p:nvSpPr>
          <p:cNvPr id="4" name="スライド番号プレースホルダー 3">
            <a:extLst>
              <a:ext uri="{FF2B5EF4-FFF2-40B4-BE49-F238E27FC236}">
                <a16:creationId xmlns:a16="http://schemas.microsoft.com/office/drawing/2014/main" id="{D6250E7C-0683-46E5-8D2D-2E76FB8D3D32}"/>
              </a:ext>
            </a:extLst>
          </p:cNvPr>
          <p:cNvSpPr>
            <a:spLocks noGrp="1"/>
          </p:cNvSpPr>
          <p:nvPr>
            <p:ph type="sldNum" sz="quarter" idx="12"/>
          </p:nvPr>
        </p:nvSpPr>
        <p:spPr/>
        <p:txBody>
          <a:bodyPr/>
          <a:lstStyle/>
          <a:p>
            <a:fld id="{8B3E1A3D-8A7F-4133-9A2B-6701D8024CA5}" type="slidenum">
              <a:rPr kumimoji="1" lang="ja-JP" altLang="en-US" smtClean="0"/>
              <a:t>2</a:t>
            </a:fld>
            <a:endParaRPr kumimoji="1" lang="ja-JP" altLang="en-US"/>
          </a:p>
        </p:txBody>
      </p:sp>
    </p:spTree>
    <p:extLst>
      <p:ext uri="{BB962C8B-B14F-4D97-AF65-F5344CB8AC3E}">
        <p14:creationId xmlns:p14="http://schemas.microsoft.com/office/powerpoint/2010/main" val="1300164089"/>
      </p:ext>
    </p:extLst>
  </p:cSld>
  <p:clrMapOvr>
    <a:masterClrMapping/>
  </p:clrMapOvr>
  <mc:AlternateContent xmlns:mc="http://schemas.openxmlformats.org/markup-compatibility/2006" xmlns:p14="http://schemas.microsoft.com/office/powerpoint/2010/main">
    <mc:Choice Requires="p14">
      <p:transition spd="slow" p14:dur="2000" advTm="29830"/>
    </mc:Choice>
    <mc:Fallback xmlns="">
      <p:transition spd="slow" advTm="29830"/>
    </mc:Fallback>
  </mc:AlternateContent>
  <p:extLst>
    <p:ext uri="{3A86A75C-4F4B-4683-9AE1-C65F6400EC91}">
      <p14:laserTraceLst xmlns:p14="http://schemas.microsoft.com/office/powerpoint/2010/main">
        <p14:tracePtLst>
          <p14:tracePt t="15592" x="4689475" y="6578600"/>
          <p14:tracePt t="15737" x="4451350" y="6753225"/>
          <p14:tracePt t="15746" x="4394200" y="6640513"/>
          <p14:tracePt t="15754" x="4357688" y="6527800"/>
          <p14:tracePt t="15762" x="4311650" y="6389688"/>
          <p14:tracePt t="15770" x="4173538" y="6053138"/>
          <p14:tracePt t="15778" x="4038600" y="5768975"/>
          <p14:tracePt t="15786" x="3862388" y="5468938"/>
          <p14:tracePt t="15794" x="3649663" y="5135563"/>
          <p14:tracePt t="15801" x="3492500" y="4933950"/>
          <p14:tracePt t="15810" x="3227388" y="4611688"/>
          <p14:tracePt t="15818" x="3046413" y="4421188"/>
          <p14:tracePt t="15826" x="2701925" y="4076700"/>
          <p14:tracePt t="15835" x="2481263" y="3867150"/>
          <p14:tracePt t="15842" x="2260600" y="3668713"/>
          <p14:tracePt t="15851" x="1874838" y="3321050"/>
          <p14:tracePt t="15858" x="1654175" y="3111500"/>
          <p14:tracePt t="15866" x="1463675" y="2930525"/>
          <p14:tracePt t="15874" x="1320800" y="2759075"/>
          <p14:tracePt t="15882" x="1185863" y="2560638"/>
          <p14:tracePt t="15890" x="1127125" y="2444750"/>
          <p14:tracePt t="15898" x="1077913" y="2246313"/>
          <p14:tracePt t="15906" x="1077913" y="2178050"/>
          <p14:tracePt t="15918" x="1069975" y="2055813"/>
          <p14:tracePt t="15925" x="1100138" y="1916113"/>
          <p14:tracePt t="15933" x="1160463" y="1733550"/>
          <p14:tracePt t="15938" x="1201738" y="1647825"/>
          <p14:tracePt t="16206" x="1209675" y="1651000"/>
          <p14:tracePt t="16216" x="1231900" y="1676400"/>
          <p14:tracePt t="16226" x="1279525" y="1725613"/>
          <p14:tracePt t="16232" x="1317625" y="1774825"/>
          <p14:tracePt t="16238" x="1358900" y="1857375"/>
          <p14:tracePt t="16245" x="1400175" y="1979613"/>
          <p14:tracePt t="16253" x="1436688" y="2130425"/>
          <p14:tracePt t="16264" x="1508125" y="2276475"/>
          <p14:tracePt t="16270" x="1582738" y="2425700"/>
          <p14:tracePt t="16278" x="1624013" y="2511425"/>
          <p14:tracePt t="16286" x="1670050" y="2571750"/>
          <p14:tracePt t="16294" x="1695450" y="2627313"/>
          <p14:tracePt t="16302" x="1711325" y="2668588"/>
          <p14:tracePt t="16309" x="1725613" y="2695575"/>
          <p14:tracePt t="16322" x="1725613" y="2709863"/>
          <p14:tracePt t="16330" x="1725613" y="2725738"/>
          <p14:tracePt t="16342" x="1725613" y="2728913"/>
          <p14:tracePt t="16382" x="1725613" y="2732088"/>
          <p14:tracePt t="16398" x="1725613" y="2740025"/>
          <p14:tracePt t="16407" x="1722438" y="2743200"/>
          <p14:tracePt t="16414" x="1717675" y="2751138"/>
          <p14:tracePt t="16422" x="1714500" y="2759075"/>
          <p14:tracePt t="16430" x="1711325" y="2770188"/>
          <p14:tracePt t="16438" x="1711325" y="2773363"/>
          <p14:tracePt t="16446" x="1706563" y="2781300"/>
          <p14:tracePt t="16454" x="1692275" y="2800350"/>
          <p14:tracePt t="16462" x="1684338" y="2811463"/>
          <p14:tracePt t="16473" x="1665288" y="2830513"/>
          <p14:tracePt t="16478" x="1643063" y="2855913"/>
          <p14:tracePt t="16488" x="1620838" y="2889250"/>
          <p14:tracePt t="16496" x="1598613" y="2924175"/>
          <p14:tracePt t="16508" x="1568450" y="2960688"/>
          <p14:tracePt t="16514" x="1538288" y="3001963"/>
          <p14:tracePt t="16519" x="1512888" y="3035300"/>
          <p14:tracePt t="16529" x="1489075" y="3070225"/>
          <p14:tracePt t="16536" x="1463675" y="3092450"/>
          <p14:tracePt t="16546" x="1449388" y="3103563"/>
          <p14:tracePt t="16552" x="1441450" y="3111500"/>
          <p14:tracePt t="16560" x="1414463" y="3125788"/>
          <p14:tracePt t="16569" x="1389063" y="3152775"/>
          <p14:tracePt t="16576" x="1362075" y="3181350"/>
          <p14:tracePt t="16587" x="1347788" y="3189288"/>
          <p14:tracePt t="16594" x="1325563" y="3208338"/>
          <p14:tracePt t="16601" x="1306513" y="3222625"/>
          <p14:tracePt t="16610" x="1295400" y="3227388"/>
          <p14:tracePt t="16616" x="1284288" y="3230563"/>
          <p14:tracePt t="16624" x="1279525" y="3233738"/>
          <p14:tracePt t="16632" x="1268413" y="3233738"/>
          <p14:tracePt t="16661" x="1265238" y="3233738"/>
          <p14:tracePt t="16680" x="1262063" y="3233738"/>
          <p14:tracePt t="16688" x="1262063" y="3230563"/>
          <p14:tracePt t="16696" x="1257300" y="3230563"/>
          <p14:tracePt t="16746" x="1257300" y="3227388"/>
          <p14:tracePt t="16756" x="1257300" y="3222625"/>
          <p14:tracePt t="16771" x="1257300" y="3219450"/>
          <p14:tracePt t="16780" x="1257300" y="3216275"/>
          <p14:tracePt t="16786" x="1257300" y="3211513"/>
          <p14:tracePt t="17324" x="1262063" y="3211513"/>
          <p14:tracePt t="17757" x="1262063" y="3208338"/>
          <p14:tracePt t="18392" x="1265238" y="3205163"/>
          <p14:tracePt t="18401" x="1265238" y="3200400"/>
          <p14:tracePt t="18409" x="1268413" y="3197225"/>
          <p14:tracePt t="18418" x="1268413" y="3192463"/>
          <p14:tracePt t="18422" x="1268413" y="3189288"/>
          <p14:tracePt t="18446" x="1273175" y="3189288"/>
          <p14:tracePt t="19499" x="1273175" y="3186113"/>
          <p14:tracePt t="19697" x="1276350" y="3186113"/>
          <p14:tracePt t="19787" x="1276350" y="3181350"/>
          <p14:tracePt t="19931" x="1279525" y="3178175"/>
          <p14:tracePt t="19946" x="1279525" y="3175000"/>
          <p14:tracePt t="19960" x="1284288" y="3175000"/>
          <p14:tracePt t="19995" x="1287463" y="3170238"/>
          <p14:tracePt t="21118" x="1287463" y="3167063"/>
          <p14:tracePt t="21697" x="1287463" y="3163888"/>
          <p14:tracePt t="21702" x="1292225" y="3163888"/>
          <p14:tracePt t="21711" x="1295400" y="3155950"/>
          <p14:tracePt t="21718" x="1303338" y="3152775"/>
          <p14:tracePt t="21726" x="1317625" y="3144838"/>
          <p14:tracePt t="21734" x="1325563" y="3140075"/>
          <p14:tracePt t="21742" x="1331913" y="3136900"/>
          <p14:tracePt t="21750" x="1336675" y="3136900"/>
          <p14:tracePt t="21767" x="1336675" y="3133725"/>
          <p14:tracePt t="21774" x="1298575" y="3125788"/>
          <p14:tracePt t="21782" x="1246188" y="3122613"/>
          <p14:tracePt t="21791" x="1223963" y="3122613"/>
          <p14:tracePt t="22339" x="1223963" y="3117850"/>
          <p14:tracePt t="22346" x="1220788" y="3117850"/>
          <p14:tracePt t="22353" x="1220788" y="3114675"/>
          <p14:tracePt t="22361" x="1216025" y="3114675"/>
          <p14:tracePt t="22372" x="1212850" y="3111500"/>
          <p14:tracePt t="22380" x="1209675" y="3111500"/>
          <p14:tracePt t="22390" x="1209675" y="3106738"/>
          <p14:tracePt t="22398" x="1209675" y="3103563"/>
          <p14:tracePt t="22420" x="1212850" y="3103563"/>
          <p14:tracePt t="22430" x="1220788" y="3103563"/>
          <p14:tracePt t="22440" x="1223963" y="3103563"/>
          <p14:tracePt t="22447" x="1227138" y="3098800"/>
          <p14:tracePt t="22453" x="1231900" y="3098800"/>
          <p14:tracePt t="22476" x="1235075" y="3098800"/>
          <p14:tracePt t="22484" x="1238250" y="3098800"/>
          <p14:tracePt t="22491" x="1243013" y="3098800"/>
          <p14:tracePt t="22500" x="1246188" y="3098800"/>
          <p14:tracePt t="22511" x="1254125" y="3098800"/>
          <p14:tracePt t="22528" x="1265238" y="3095625"/>
          <p14:tracePt t="22535" x="1276350" y="3087688"/>
          <p14:tracePt t="22543" x="1284288" y="3084513"/>
          <p14:tracePt t="22552" x="1287463" y="3076575"/>
          <p14:tracePt t="22555" x="1287463" y="3070225"/>
          <p14:tracePt t="22564" x="1287463" y="3065463"/>
          <p14:tracePt t="22576" x="1292225" y="3062288"/>
          <p14:tracePt t="22583" x="1295400" y="3062288"/>
          <p14:tracePt t="22587" x="1295400" y="3059113"/>
          <p14:tracePt t="22604" x="1298575" y="3054350"/>
          <p14:tracePt t="22613" x="1303338" y="3051175"/>
          <p14:tracePt t="22706" x="1303338" y="3046413"/>
          <p14:tracePt t="23515" x="1306513" y="3046413"/>
          <p14:tracePt t="23529" x="1309688" y="3043238"/>
          <p14:tracePt t="23537" x="1309688" y="3040063"/>
          <p14:tracePt t="23645" x="1317625" y="3032125"/>
          <p14:tracePt t="24026" x="1320800" y="3032125"/>
          <p14:tracePt t="24036" x="1320800" y="3028950"/>
          <p14:tracePt t="24042" x="1325563" y="3028950"/>
          <p14:tracePt t="24054" x="1325563" y="3024188"/>
          <p14:tracePt t="24055" x="1328738" y="3021013"/>
          <p14:tracePt t="24072" x="1331913" y="3021013"/>
          <p14:tracePt t="25658" x="1336675" y="3021013"/>
          <p14:tracePt t="25666" x="1339850" y="3021013"/>
          <p14:tracePt t="25674" x="1362075" y="3021013"/>
          <p14:tracePt t="25683" x="1400175" y="3021013"/>
          <p14:tracePt t="25688" x="1441450" y="3021013"/>
          <p14:tracePt t="25696" x="1501775" y="3021013"/>
          <p14:tracePt t="25704" x="1560513" y="3028950"/>
          <p14:tracePt t="25712" x="1628775" y="3032125"/>
          <p14:tracePt t="25720" x="1695450" y="3040063"/>
          <p14:tracePt t="25728" x="1739900" y="3046413"/>
          <p14:tracePt t="25736" x="1808163" y="3051175"/>
          <p14:tracePt t="25745" x="1874838" y="3059113"/>
          <p14:tracePt t="25752" x="1920875" y="3062288"/>
          <p14:tracePt t="25764" x="1984375" y="3070225"/>
          <p14:tracePt t="25771" x="2014538" y="3070225"/>
          <p14:tracePt t="25780" x="2058988" y="3076575"/>
          <p14:tracePt t="25786" x="2103438" y="3076575"/>
          <p14:tracePt t="25794" x="2155825" y="3076575"/>
          <p14:tracePt t="25803" x="2224088" y="3076575"/>
          <p14:tracePt t="25808" x="2260600" y="3076575"/>
          <p14:tracePt t="25816" x="2320925" y="3076575"/>
          <p14:tracePt t="25823" x="2365375" y="3073400"/>
          <p14:tracePt t="25832" x="2403475" y="3070225"/>
          <p14:tracePt t="25840" x="2459038" y="3054350"/>
          <p14:tracePt t="25850" x="2481263" y="3051175"/>
          <p14:tracePt t="25858" x="2500313" y="3046413"/>
          <p14:tracePt t="25866" x="2511425" y="3046413"/>
          <p14:tracePt t="25873" x="2516188" y="3046413"/>
          <p14:tracePt t="25906" x="2511425" y="3046413"/>
          <p14:tracePt t="25914" x="2511425" y="3051175"/>
          <p14:tracePt t="25928" x="2508250" y="3051175"/>
          <p14:tracePt t="26121" x="2505075" y="3051175"/>
          <p14:tracePt t="26144" x="2500313" y="3051175"/>
          <p14:tracePt t="26155" x="2492375" y="3051175"/>
          <p14:tracePt t="26158" x="2486025" y="3059113"/>
          <p14:tracePt t="26164" x="2478088" y="3059113"/>
          <p14:tracePt t="26174" x="2466975" y="3059113"/>
          <p14:tracePt t="26182" x="2447925" y="3059113"/>
          <p14:tracePt t="26188" x="2439988" y="3059113"/>
          <p14:tracePt t="26196" x="2436813" y="3059113"/>
          <p14:tracePt t="26204" x="2422525" y="3059113"/>
          <p14:tracePt t="26212" x="2411413" y="3062288"/>
          <p14:tracePt t="26220" x="2403475" y="3062288"/>
          <p14:tracePt t="26229" x="2398713" y="3062288"/>
          <p14:tracePt t="26236" x="2392363" y="3062288"/>
          <p14:tracePt t="26252" x="2384425" y="3062288"/>
          <p14:tracePt t="26260" x="2381250" y="3062288"/>
          <p14:tracePt t="26268" x="2376488" y="3062288"/>
          <p14:tracePt t="26276" x="2373313" y="3062288"/>
          <p14:tracePt t="26302" x="2370138" y="3062288"/>
          <p14:tracePt t="26396" x="2370138" y="3065463"/>
          <p14:tracePt t="26402" x="2370138" y="3073400"/>
          <p14:tracePt t="26413" x="2370138" y="3081338"/>
          <p14:tracePt t="26422" x="2376488" y="3111500"/>
          <p14:tracePt t="26425" x="2387600" y="3136900"/>
          <p14:tracePt t="26434" x="2411413" y="3205163"/>
          <p14:tracePt t="26442" x="2436813" y="3268663"/>
          <p14:tracePt t="26450" x="2511425" y="3436938"/>
          <p14:tracePt t="26458" x="2590800" y="3560763"/>
          <p14:tracePt t="26468" x="2690813" y="3683000"/>
          <p14:tracePt t="26475" x="2836863" y="3822700"/>
          <p14:tracePt t="26486" x="2976563" y="3922713"/>
          <p14:tracePt t="26491" x="3200400" y="4062413"/>
          <p14:tracePt t="26498" x="3279775" y="4110038"/>
          <p14:tracePt t="26506" x="3332163" y="4137025"/>
          <p14:tracePt t="26514" x="3346450" y="4143375"/>
          <p14:tracePt t="26522" x="3357563" y="4151313"/>
          <p14:tracePt t="26530" x="3357563" y="4154488"/>
          <p14:tracePt t="26540" x="3354388" y="4159250"/>
          <p14:tracePt t="26549" x="3332163" y="4159250"/>
          <p14:tracePt t="26555" x="3279775" y="4151313"/>
          <p14:tracePt t="26562" x="3233738" y="4151313"/>
          <p14:tracePt t="26570" x="3170238" y="4167188"/>
          <p14:tracePt t="26579" x="3140075" y="4167188"/>
          <p14:tracePt t="27130" x="3136900" y="4167188"/>
          <p14:tracePt t="27160" x="3140075" y="4167188"/>
          <p14:tracePt t="27167" x="3159125" y="4167188"/>
          <p14:tracePt t="27177" x="3203575" y="4184650"/>
          <p14:tracePt t="27181" x="3244850" y="4206875"/>
          <p14:tracePt t="27192" x="3279775" y="4230688"/>
          <p14:tracePt t="27198" x="3343275" y="4275138"/>
          <p14:tracePt t="27208" x="3398838" y="4313238"/>
          <p14:tracePt t="27213" x="3454400" y="4349750"/>
          <p14:tracePt t="27224" x="3519488" y="4402138"/>
          <p14:tracePt t="27232" x="3649663" y="4510088"/>
          <p14:tracePt t="27240" x="3735388" y="4597400"/>
          <p14:tracePt t="27248" x="3810000" y="4683125"/>
          <p14:tracePt t="27256" x="3933825" y="4813300"/>
          <p14:tracePt t="27264" x="4043363" y="4941888"/>
          <p14:tracePt t="27275" x="4178300" y="5087938"/>
          <p14:tracePt t="27283" x="4300538" y="5218113"/>
          <p14:tracePt t="27287" x="4421188" y="5345113"/>
          <p14:tracePt t="27296" x="4529138" y="5476875"/>
          <p14:tracePt t="27304" x="4622800" y="5573713"/>
          <p14:tracePt t="27313" x="4705350" y="5686425"/>
          <p14:tracePt t="27322" x="4779963" y="5794375"/>
          <p14:tracePt t="27331" x="4837113" y="5895975"/>
          <p14:tracePt t="27340" x="4892675" y="6000750"/>
          <p14:tracePt t="27343" x="4914900" y="6053138"/>
          <p14:tracePt t="27355" x="4941888" y="6116638"/>
          <p14:tracePt t="27362" x="4953000" y="6184900"/>
          <p14:tracePt t="27367" x="4964113" y="6229350"/>
          <p14:tracePt t="27378" x="4970463" y="6296025"/>
          <p14:tracePt t="27388" x="4978400" y="6345238"/>
          <p14:tracePt t="27391" x="4981575" y="6375400"/>
          <p14:tracePt t="27401" x="4986338" y="6411913"/>
          <p14:tracePt t="27408" x="4986338" y="6457950"/>
          <p14:tracePt t="27416" x="4986338" y="6499225"/>
          <p14:tracePt t="27426" x="4981575" y="6513513"/>
          <p14:tracePt t="27432" x="4970463" y="6540500"/>
          <p14:tracePt t="27442" x="4967288" y="6557963"/>
          <p14:tracePt t="27447" x="4956175" y="6577013"/>
          <p14:tracePt t="27458" x="4941888" y="6618288"/>
          <p14:tracePt t="27464" x="4929188" y="6640513"/>
          <p14:tracePt t="27476" x="4914900" y="6673850"/>
          <p14:tracePt t="27486" x="4903788" y="6715125"/>
          <p14:tracePt t="27491" x="4895850" y="6761163"/>
          <p14:tracePt t="27497" x="4884738" y="6813550"/>
          <p14:tracePt t="27786" x="3376613" y="6551613"/>
          <p14:tracePt t="27790" x="3321050" y="6505575"/>
          <p14:tracePt t="27795" x="3133725" y="6375400"/>
          <p14:tracePt t="27804" x="2847975" y="6224588"/>
          <p14:tracePt t="27812" x="2601913" y="6116638"/>
          <p14:tracePt t="27822" x="2370138" y="6045200"/>
          <p14:tracePt t="27830" x="2174875" y="6003925"/>
          <p14:tracePt t="27837" x="2114550" y="6000750"/>
          <p14:tracePt t="27844" x="1979613" y="5992813"/>
          <p14:tracePt t="27852" x="1841500" y="5992813"/>
          <p14:tracePt t="27860" x="1736725" y="6011863"/>
          <p14:tracePt t="27869" x="1643063" y="6038850"/>
          <p14:tracePt t="27876" x="1617663" y="6049963"/>
          <p14:tracePt t="27884" x="1554163" y="6094413"/>
          <p14:tracePt t="27891" x="1489075" y="6154738"/>
          <p14:tracePt t="27900" x="1400175" y="6240463"/>
          <p14:tracePt t="27908" x="1373188" y="6265863"/>
          <p14:tracePt t="27939" x="1220788" y="6450013"/>
          <p14:tracePt t="27944" x="1163638" y="6527800"/>
          <p14:tracePt t="27947" x="1141413" y="6562725"/>
          <p14:tracePt t="27956" x="1096963" y="6618288"/>
          <p14:tracePt t="27963" x="1077913" y="6645275"/>
          <p14:tracePt t="27972" x="1041400" y="6686550"/>
          <p14:tracePt t="27982" x="1025525" y="6700838"/>
          <p14:tracePt t="27987" x="1000125" y="6734175"/>
          <p14:tracePt t="27997" x="984250" y="6745288"/>
          <p14:tracePt t="28004" x="965200" y="6772275"/>
          <p14:tracePt t="28014" x="950913" y="6783388"/>
          <p14:tracePt t="28023" x="942975" y="6794500"/>
          <p14:tracePt t="28029" x="912813" y="6824663"/>
          <p14:tracePt t="28037" x="898525" y="6838950"/>
        </p14:tracePtLst>
      </p14:laserTraceLst>
    </p:ext>
  </p:extLs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F0FAD6-1987-D2D6-36B2-10080B1A83B1}"/>
            </a:ext>
          </a:extLst>
        </p:cNvPr>
        <p:cNvGrpSpPr/>
        <p:nvPr/>
      </p:nvGrpSpPr>
      <p:grpSpPr>
        <a:xfrm>
          <a:off x="0" y="0"/>
          <a:ext cx="0" cy="0"/>
          <a:chOff x="0" y="0"/>
          <a:chExt cx="0" cy="0"/>
        </a:xfrm>
      </p:grpSpPr>
      <p:sp>
        <p:nvSpPr>
          <p:cNvPr id="4" name="タイトル 3">
            <a:extLst>
              <a:ext uri="{FF2B5EF4-FFF2-40B4-BE49-F238E27FC236}">
                <a16:creationId xmlns:a16="http://schemas.microsoft.com/office/drawing/2014/main" id="{193AA7E7-F189-6856-2725-819AA50F602A}"/>
              </a:ext>
            </a:extLst>
          </p:cNvPr>
          <p:cNvSpPr>
            <a:spLocks noGrp="1"/>
          </p:cNvSpPr>
          <p:nvPr>
            <p:ph type="title"/>
          </p:nvPr>
        </p:nvSpPr>
        <p:spPr/>
        <p:txBody>
          <a:bodyPr/>
          <a:lstStyle/>
          <a:p>
            <a:r>
              <a:rPr lang="en-US" altLang="ja-JP" dirty="0"/>
              <a:t>Lifestyle migration (cont'd)</a:t>
            </a:r>
            <a:endParaRPr lang="ja-JP" altLang="en-US" dirty="0"/>
          </a:p>
        </p:txBody>
      </p:sp>
      <p:sp>
        <p:nvSpPr>
          <p:cNvPr id="5" name="コンテンツ プレースホルダー 4">
            <a:extLst>
              <a:ext uri="{FF2B5EF4-FFF2-40B4-BE49-F238E27FC236}">
                <a16:creationId xmlns:a16="http://schemas.microsoft.com/office/drawing/2014/main" id="{91897062-297F-DC7F-2077-1FFB83829229}"/>
              </a:ext>
            </a:extLst>
          </p:cNvPr>
          <p:cNvSpPr>
            <a:spLocks noGrp="1"/>
          </p:cNvSpPr>
          <p:nvPr>
            <p:ph idx="1"/>
          </p:nvPr>
        </p:nvSpPr>
        <p:spPr>
          <a:xfrm>
            <a:off x="838200" y="1833508"/>
            <a:ext cx="10515600" cy="4351338"/>
          </a:xfrm>
        </p:spPr>
        <p:txBody>
          <a:bodyPr>
            <a:normAutofit/>
          </a:bodyPr>
          <a:lstStyle/>
          <a:p>
            <a:r>
              <a:rPr lang="en-US" altLang="ja-JP" dirty="0"/>
              <a:t>Studies indicate that purposeful migration is prevalent among the younger generation in depopulated regions, including return migration to one's place of origin</a:t>
            </a:r>
          </a:p>
          <a:p>
            <a:r>
              <a:rPr lang="en-US" altLang="ja-JP" dirty="0"/>
              <a:t>A survey conducted in a western Japan town during the late 2000s revealed that while the older generation cited reasons aligned with traditional family values (caregiving to elderly parents etc.), the younger generation was motivated by practical considerations like proximity of workplaces accessible for commuting (Yamamoto, 2017)</a:t>
            </a:r>
          </a:p>
        </p:txBody>
      </p:sp>
      <p:sp>
        <p:nvSpPr>
          <p:cNvPr id="6" name="スライド番号プレースホルダー 5">
            <a:extLst>
              <a:ext uri="{FF2B5EF4-FFF2-40B4-BE49-F238E27FC236}">
                <a16:creationId xmlns:a16="http://schemas.microsoft.com/office/drawing/2014/main" id="{067F5046-4E64-26E5-40D5-185994223E7C}"/>
              </a:ext>
            </a:extLst>
          </p:cNvPr>
          <p:cNvSpPr>
            <a:spLocks noGrp="1"/>
          </p:cNvSpPr>
          <p:nvPr>
            <p:ph type="sldNum" sz="quarter" idx="12"/>
          </p:nvPr>
        </p:nvSpPr>
        <p:spPr/>
        <p:txBody>
          <a:bodyPr/>
          <a:lstStyle/>
          <a:p>
            <a:fld id="{8B3E1A3D-8A7F-4133-9A2B-6701D8024CA5}" type="slidenum">
              <a:rPr kumimoji="1" lang="ja-JP" altLang="en-US" smtClean="0"/>
              <a:t>20</a:t>
            </a:fld>
            <a:endParaRPr kumimoji="1" lang="ja-JP" altLang="en-US"/>
          </a:p>
        </p:txBody>
      </p:sp>
    </p:spTree>
    <p:extLst>
      <p:ext uri="{BB962C8B-B14F-4D97-AF65-F5344CB8AC3E}">
        <p14:creationId xmlns:p14="http://schemas.microsoft.com/office/powerpoint/2010/main" val="388450448"/>
      </p:ext>
    </p:extLst>
  </p:cSld>
  <p:clrMapOvr>
    <a:masterClrMapping/>
  </p:clrMapOvr>
  <mc:AlternateContent xmlns:mc="http://schemas.openxmlformats.org/markup-compatibility/2006">
    <mc:Choice xmlns:p14="http://schemas.microsoft.com/office/powerpoint/2010/main" Requires="p14">
      <p:transition spd="slow" p14:dur="2000" advTm="70006"/>
    </mc:Choice>
    <mc:Fallback>
      <p:transition spd="slow" advTm="70006"/>
    </mc:Fallback>
  </mc:AlternateContent>
  <p:extLst>
    <p:ext uri="{3A86A75C-4F4B-4683-9AE1-C65F6400EC91}">
      <p14:laserTraceLst xmlns:p14="http://schemas.microsoft.com/office/powerpoint/2010/main">
        <p14:tracePtLst>
          <p14:tracePt t="256" x="1157288" y="2111375"/>
          <p14:tracePt t="444" x="1152525" y="2111375"/>
          <p14:tracePt t="448" x="1141413" y="2111375"/>
          <p14:tracePt t="483" x="1146175" y="2108200"/>
          <p14:tracePt t="491" x="1160463" y="2103438"/>
          <p14:tracePt t="498" x="1163638" y="2103438"/>
          <p14:tracePt t="505" x="1179513" y="2097088"/>
          <p14:tracePt t="515" x="1182688" y="2097088"/>
          <p14:tracePt t="522" x="1185863" y="2097088"/>
          <p14:tracePt t="531" x="1190625" y="2097088"/>
          <p14:tracePt t="539" x="1198563" y="2097088"/>
          <p14:tracePt t="553" x="1201738" y="2097088"/>
          <p14:tracePt t="557" x="1209675" y="2097088"/>
          <p14:tracePt t="562" x="1216025" y="2097088"/>
          <p14:tracePt t="571" x="1231900" y="2084388"/>
          <p14:tracePt t="577" x="1235075" y="2081213"/>
          <p14:tracePt t="588" x="1246188" y="2070100"/>
          <p14:tracePt t="596" x="1250950" y="2066925"/>
          <p14:tracePt t="603" x="1257300" y="2062163"/>
          <p14:tracePt t="610" x="1262063" y="2058988"/>
          <p14:tracePt t="618" x="1268413" y="2051050"/>
          <p14:tracePt t="652" x="1273175" y="2051050"/>
          <p14:tracePt t="660" x="1273175" y="2047875"/>
          <p14:tracePt t="692" x="1276350" y="2047875"/>
          <p14:tracePt t="831" x="1268413" y="2051050"/>
          <p14:tracePt t="840" x="1262063" y="2051050"/>
          <p14:tracePt t="850" x="1257300" y="2051050"/>
          <p14:tracePt t="857" x="1243013" y="2051050"/>
          <p14:tracePt t="860" x="1223963" y="2058988"/>
          <p14:tracePt t="868" x="1209675" y="2058988"/>
          <p14:tracePt t="876" x="1190625" y="2062163"/>
          <p14:tracePt t="884" x="1174750" y="2066925"/>
          <p14:tracePt t="892" x="1160463" y="2066925"/>
          <p14:tracePt t="901" x="1149350" y="2070100"/>
          <p14:tracePt t="908" x="1141413" y="2073275"/>
          <p14:tracePt t="917" x="1133475" y="2078038"/>
          <p14:tracePt t="924" x="1122363" y="2081213"/>
          <p14:tracePt t="933" x="1116013" y="2081213"/>
          <p14:tracePt t="939" x="1100138" y="2089150"/>
          <p14:tracePt t="949" x="1093788" y="2092325"/>
          <p14:tracePt t="956" x="1085850" y="2092325"/>
          <p14:tracePt t="972" x="1077913" y="2092325"/>
          <p14:tracePt t="984" x="1074738" y="2092325"/>
          <p14:tracePt t="1235" x="1077913" y="2092325"/>
          <p14:tracePt t="1678" x="1081088" y="2092325"/>
          <p14:tracePt t="1694" x="1085850" y="2092325"/>
          <p14:tracePt t="1746" x="1089025" y="2092325"/>
          <p14:tracePt t="1792" x="1093788" y="2092325"/>
          <p14:tracePt t="1921" x="1096963" y="2092325"/>
          <p14:tracePt t="2226" x="1100138" y="2092325"/>
          <p14:tracePt t="2287" x="1100138" y="2089150"/>
          <p14:tracePt t="2322" x="1104900" y="2089150"/>
          <p14:tracePt t="3065" x="1104900" y="2084388"/>
          <p14:tracePt t="3079" x="1108075" y="2084388"/>
          <p14:tracePt t="3247" x="1108075" y="2081213"/>
          <p14:tracePt t="3273" x="1111250" y="2081213"/>
          <p14:tracePt t="3627" x="1116013" y="2081213"/>
          <p14:tracePt t="3642" x="1116013" y="2078038"/>
          <p14:tracePt t="3807" x="1116013" y="2073275"/>
          <p14:tracePt t="3818" x="1119188" y="2073275"/>
          <p14:tracePt t="4055" x="1122363" y="2073275"/>
          <p14:tracePt t="4333" x="1122363" y="2070100"/>
          <p14:tracePt t="4348" x="1127125" y="2066925"/>
          <p14:tracePt t="4390" x="1130300" y="2066925"/>
          <p14:tracePt t="4450" x="1130300" y="2062163"/>
          <p14:tracePt t="4477" x="1133475" y="2062163"/>
          <p14:tracePt t="4479" x="1133475" y="2058988"/>
          <p14:tracePt t="4700" x="1138238" y="2058988"/>
          <p14:tracePt t="4730" x="1138238" y="2055813"/>
          <p14:tracePt t="4737" x="1141413" y="2055813"/>
          <p14:tracePt t="4746" x="1146175" y="2051050"/>
          <p14:tracePt t="5031" x="1146175" y="2047875"/>
          <p14:tracePt t="5039" x="1149350" y="2047875"/>
          <p14:tracePt t="5057" x="1149350" y="2044700"/>
          <p14:tracePt t="5645" x="1152525" y="2044700"/>
          <p14:tracePt t="5700" x="1157288" y="2044700"/>
          <p14:tracePt t="5714" x="1160463" y="2039938"/>
          <p14:tracePt t="5730" x="1163638" y="2039938"/>
          <p14:tracePt t="5736" x="1163638" y="2036763"/>
          <p14:tracePt t="5746" x="1168400" y="2036763"/>
          <p14:tracePt t="5778" x="1168400" y="2032000"/>
          <p14:tracePt t="5783" x="1171575" y="2032000"/>
          <p14:tracePt t="5800" x="1174750" y="2032000"/>
          <p14:tracePt t="5828" x="1179513" y="2032000"/>
          <p14:tracePt t="5940" x="1182688" y="2032000"/>
          <p14:tracePt t="6001" x="1182688" y="2028825"/>
          <p14:tracePt t="7016" x="1185863" y="2028825"/>
          <p14:tracePt t="7022" x="1185863" y="2025650"/>
          <p14:tracePt t="7029" x="1190625" y="2025650"/>
          <p14:tracePt t="7038" x="1193800" y="2020888"/>
          <p14:tracePt t="7043" x="1193800" y="2017713"/>
          <p14:tracePt t="7052" x="1198563" y="2017713"/>
          <p14:tracePt t="7060" x="1201738" y="2014538"/>
          <p14:tracePt t="7084" x="1201738" y="2009775"/>
          <p14:tracePt t="7109" x="1204913" y="2009775"/>
          <p14:tracePt t="7132" x="1209675" y="2009775"/>
          <p14:tracePt t="7141" x="1212850" y="2009775"/>
          <p14:tracePt t="7148" x="1212850" y="2006600"/>
          <p14:tracePt t="7156" x="1212850" y="2003425"/>
          <p14:tracePt t="7164" x="1216025" y="2003425"/>
          <p14:tracePt t="7172" x="1220788" y="1998663"/>
          <p14:tracePt t="7180" x="1220788" y="1995488"/>
          <p14:tracePt t="7188" x="1223963" y="1995488"/>
          <p14:tracePt t="7385" x="1227138" y="1995488"/>
          <p14:tracePt t="7406" x="1227138" y="1990725"/>
          <p14:tracePt t="7424" x="1231900" y="1990725"/>
          <p14:tracePt t="7431" x="1235075" y="1987550"/>
          <p14:tracePt t="7454" x="1238250" y="1984375"/>
          <p14:tracePt t="7478" x="1243013" y="1979613"/>
          <p14:tracePt t="8280" x="1246188" y="1979613"/>
          <p14:tracePt t="8288" x="1246188" y="1976438"/>
          <p14:tracePt t="8306" x="1250950" y="1976438"/>
          <p14:tracePt t="8312" x="1250950" y="1973263"/>
          <p14:tracePt t="8513" x="1254125" y="1973263"/>
          <p14:tracePt t="8521" x="1254125" y="1968500"/>
          <p14:tracePt t="8529" x="1257300" y="1965325"/>
          <p14:tracePt t="8626" x="1262063" y="1965325"/>
          <p14:tracePt t="8731" x="1262063" y="1962150"/>
          <p14:tracePt t="8739" x="1265238" y="1962150"/>
          <p14:tracePt t="8755" x="1265238" y="1957388"/>
          <p14:tracePt t="8775" x="1268413" y="1957388"/>
          <p14:tracePt t="8905" x="1273175" y="1954213"/>
          <p14:tracePt t="8930" x="1273175" y="1951038"/>
          <p14:tracePt t="8937" x="1276350" y="1951038"/>
          <p14:tracePt t="8941" x="1276350" y="1946275"/>
          <p14:tracePt t="10105" x="1279525" y="1943100"/>
          <p14:tracePt t="10115" x="1284288" y="1943100"/>
          <p14:tracePt t="10121" x="1287463" y="1943100"/>
          <p14:tracePt t="10145" x="1292225" y="1943100"/>
          <p14:tracePt t="10160" x="1295400" y="1943100"/>
          <p14:tracePt t="10170" x="1303338" y="1943100"/>
          <p14:tracePt t="10178" x="1317625" y="1943100"/>
          <p14:tracePt t="10183" x="1377950" y="1943100"/>
          <p14:tracePt t="10193" x="1436688" y="1943100"/>
          <p14:tracePt t="10198" x="1538288" y="1943100"/>
          <p14:tracePt t="10206" x="1620838" y="1935163"/>
          <p14:tracePt t="10214" x="1714500" y="1920875"/>
          <p14:tracePt t="10221" x="1849438" y="1898650"/>
          <p14:tracePt t="10230" x="1946275" y="1890713"/>
          <p14:tracePt t="10238" x="2043113" y="1874838"/>
          <p14:tracePt t="10246" x="2141538" y="1868488"/>
          <p14:tracePt t="10254" x="2224088" y="1860550"/>
          <p14:tracePt t="10264" x="2298700" y="1860550"/>
          <p14:tracePt t="10274" x="2351088" y="1860550"/>
          <p14:tracePt t="10279" x="2381250" y="1860550"/>
          <p14:tracePt t="10290" x="2398713" y="1860550"/>
          <p14:tracePt t="10295" x="2411413" y="1860550"/>
          <p14:tracePt t="10305" x="2414588" y="1860550"/>
          <p14:tracePt t="10314" x="2422525" y="1860550"/>
          <p14:tracePt t="10321" x="2433638" y="1860550"/>
          <p14:tracePt t="10329" x="2439988" y="1860550"/>
          <p14:tracePt t="10338" x="2463800" y="1860550"/>
          <p14:tracePt t="10344" x="2492375" y="1860550"/>
          <p14:tracePt t="10351" x="2544763" y="1863725"/>
          <p14:tracePt t="10360" x="2582863" y="1863725"/>
          <p14:tracePt t="10370" x="2627313" y="1871663"/>
          <p14:tracePt t="10378" x="2657475" y="1871663"/>
          <p14:tracePt t="10387" x="2673350" y="1871663"/>
          <p14:tracePt t="10395" x="2695575" y="1871663"/>
          <p14:tracePt t="10400" x="2717800" y="1871663"/>
          <p14:tracePt t="10408" x="2728913" y="1871663"/>
          <p14:tracePt t="10416" x="2740025" y="1871663"/>
          <p14:tracePt t="10425" x="2747963" y="1871663"/>
          <p14:tracePt t="10434" x="2754313" y="1871663"/>
          <p14:tracePt t="10444" x="2759075" y="1871663"/>
          <p14:tracePt t="10462" x="2762250" y="1871663"/>
          <p14:tracePt t="10493" x="2762250" y="1874838"/>
          <p14:tracePt t="10507" x="2759075" y="1879600"/>
          <p14:tracePt t="10516" x="2754313" y="1882775"/>
          <p14:tracePt t="10522" x="2754313" y="1885950"/>
          <p14:tracePt t="10528" x="2747963" y="1893888"/>
          <p14:tracePt t="10536" x="2743200" y="1898650"/>
          <p14:tracePt t="10546" x="2736850" y="1909763"/>
          <p14:tracePt t="10552" x="2732088" y="1916113"/>
          <p14:tracePt t="10562" x="2728913" y="1924050"/>
          <p14:tracePt t="10568" x="2725738" y="1931988"/>
          <p14:tracePt t="10581" x="2725738" y="1943100"/>
          <p14:tracePt t="10589" x="2725738" y="1946275"/>
          <p14:tracePt t="10597" x="2720975" y="1951038"/>
          <p14:tracePt t="10601" x="2717800" y="1954213"/>
          <p14:tracePt t="10615" x="2714625" y="1957388"/>
          <p14:tracePt t="10619" x="2709863" y="1965325"/>
          <p14:tracePt t="10626" x="2706688" y="1968500"/>
          <p14:tracePt t="10634" x="2701925" y="1976438"/>
          <p14:tracePt t="10641" x="2695575" y="1979613"/>
          <p14:tracePt t="10650" x="2695575" y="1984375"/>
          <p14:tracePt t="10658" x="2690813" y="1987550"/>
          <p14:tracePt t="10666" x="2684463" y="1995488"/>
          <p14:tracePt t="10675" x="2679700" y="1995488"/>
          <p14:tracePt t="10684" x="2679700" y="1998663"/>
          <p14:tracePt t="10694" x="2679700" y="2003425"/>
          <p14:tracePt t="10700" x="2673350" y="2009775"/>
          <p14:tracePt t="10710" x="2673350" y="2014538"/>
          <p14:tracePt t="10717" x="2673350" y="2017713"/>
          <p14:tracePt t="10723" x="2673350" y="2020888"/>
          <p14:tracePt t="10731" x="2673350" y="2028825"/>
          <p14:tracePt t="10738" x="2676525" y="2028825"/>
          <p14:tracePt t="10746" x="2676525" y="2032000"/>
          <p14:tracePt t="10754" x="2676525" y="2036763"/>
          <p14:tracePt t="10807" x="2676525" y="2039938"/>
          <p14:tracePt t="10827" x="2676525" y="2044700"/>
          <p14:tracePt t="10838" x="2676525" y="2047875"/>
          <p14:tracePt t="10843" x="2676525" y="2058988"/>
          <p14:tracePt t="10849" x="2676525" y="2070100"/>
          <p14:tracePt t="10856" x="2676525" y="2084388"/>
          <p14:tracePt t="10868" x="2676525" y="2133600"/>
          <p14:tracePt t="10872" x="2676525" y="2163763"/>
          <p14:tracePt t="10880" x="2668588" y="2189163"/>
          <p14:tracePt t="10887" x="2649538" y="2249488"/>
          <p14:tracePt t="10896" x="2638425" y="2282825"/>
          <p14:tracePt t="10913" x="2609850" y="2384425"/>
          <p14:tracePt t="10925" x="2597150" y="2414588"/>
          <p14:tracePt t="10928" x="2571750" y="2492375"/>
          <p14:tracePt t="10936" x="2560638" y="2527300"/>
          <p14:tracePt t="10944" x="2538413" y="2579688"/>
          <p14:tracePt t="10952" x="2533650" y="2593975"/>
          <p14:tracePt t="10963" x="2533650" y="2605088"/>
          <p14:tracePt t="10969" x="2530475" y="2620963"/>
          <p14:tracePt t="10980" x="2530475" y="2624138"/>
          <p14:tracePt t="10984" x="2530475" y="2627313"/>
          <p14:tracePt t="10992" x="2527300" y="2627313"/>
          <p14:tracePt t="11000" x="2519363" y="2627313"/>
          <p14:tracePt t="11012" x="2519363" y="2635250"/>
          <p14:tracePt t="11497" x="2519363" y="2638425"/>
          <p14:tracePt t="11506" x="2519363" y="2643188"/>
          <p14:tracePt t="11508" x="2527300" y="2651125"/>
          <p14:tracePt t="11516" x="2530475" y="2651125"/>
          <p14:tracePt t="11523" x="2530475" y="2654300"/>
          <p14:tracePt t="11548" x="2533650" y="2654300"/>
          <p14:tracePt t="11556" x="2538413" y="2654300"/>
          <p14:tracePt t="11564" x="2538413" y="2646363"/>
          <p14:tracePt t="11572" x="2538413" y="2635250"/>
          <p14:tracePt t="11580" x="2544763" y="2624138"/>
          <p14:tracePt t="11588" x="2544763" y="2620963"/>
          <p14:tracePt t="11596" x="2549525" y="2616200"/>
          <p14:tracePt t="11604" x="2552700" y="2609850"/>
          <p14:tracePt t="11614" x="2552700" y="2605088"/>
          <p14:tracePt t="11619" x="2557463" y="2598738"/>
          <p14:tracePt t="11633" x="2560638" y="2593975"/>
          <p14:tracePt t="11656" x="2560638" y="2590800"/>
          <p14:tracePt t="11688" x="2560638" y="2586038"/>
          <p14:tracePt t="11816" x="2560638" y="2582863"/>
          <p14:tracePt t="12761" x="2560638" y="2579688"/>
          <p14:tracePt t="12769" x="2563813" y="2579688"/>
          <p14:tracePt t="12776" x="2563813" y="2574925"/>
          <p14:tracePt t="12786" x="2568575" y="2571750"/>
          <p14:tracePt t="12997" x="2571750" y="2571750"/>
          <p14:tracePt t="13984" x="2574925" y="2571750"/>
          <p14:tracePt t="13995" x="2574925" y="2568575"/>
          <p14:tracePt t="14010" x="2579688" y="2563813"/>
          <p14:tracePt t="14684" x="2582863" y="2560638"/>
          <p14:tracePt t="14693" x="2586038" y="2557463"/>
          <p14:tracePt t="14700" x="2590800" y="2552700"/>
          <p14:tracePt t="14708" x="2593975" y="2552700"/>
          <p14:tracePt t="14716" x="2597150" y="2544763"/>
          <p14:tracePt t="14853" x="2601913" y="2544763"/>
          <p14:tracePt t="14936" x="2605088" y="2544763"/>
          <p14:tracePt t="14949" x="2605088" y="2541588"/>
          <p14:tracePt t="14974" x="2605088" y="2538413"/>
          <p14:tracePt t="14979" x="2609850" y="2538413"/>
          <p14:tracePt t="14995" x="2609850" y="2533650"/>
          <p14:tracePt t="15002" x="2613025" y="2530475"/>
          <p14:tracePt t="15353" x="2613025" y="2527300"/>
          <p14:tracePt t="15362" x="2616200" y="2527300"/>
          <p14:tracePt t="15592" x="2620963" y="2527300"/>
          <p14:tracePt t="15833" x="2620963" y="2522538"/>
          <p14:tracePt t="19931" x="2624138" y="2522538"/>
          <p14:tracePt t="21848" x="2616200" y="2527300"/>
          <p14:tracePt t="21854" x="2613025" y="2530475"/>
          <p14:tracePt t="21863" x="2609850" y="2533650"/>
          <p14:tracePt t="21870" x="2601913" y="2541588"/>
          <p14:tracePt t="21879" x="2593975" y="2549525"/>
          <p14:tracePt t="21888" x="2590800" y="2552700"/>
          <p14:tracePt t="21904" x="2571750" y="2568575"/>
          <p14:tracePt t="21910" x="2563813" y="2579688"/>
          <p14:tracePt t="21925" x="2552700" y="2593975"/>
          <p14:tracePt t="21929" x="2549525" y="2605088"/>
          <p14:tracePt t="21937" x="2544763" y="2613025"/>
          <p14:tracePt t="21946" x="2544763" y="2624138"/>
          <p14:tracePt t="21957" x="2544763" y="2632075"/>
          <p14:tracePt t="21962" x="2544763" y="2643188"/>
          <p14:tracePt t="21968" x="2544763" y="2651125"/>
          <p14:tracePt t="21977" x="2541588" y="2665413"/>
          <p14:tracePt t="21983" x="2541588" y="2673350"/>
          <p14:tracePt t="21992" x="2541588" y="2684463"/>
          <p14:tracePt t="22000" x="2538413" y="2690813"/>
          <p14:tracePt t="22008" x="2538413" y="2703513"/>
          <p14:tracePt t="22016" x="2533650" y="2720975"/>
          <p14:tracePt t="22024" x="2530475" y="2728913"/>
          <p14:tracePt t="22032" x="2527300" y="2740025"/>
          <p14:tracePt t="22040" x="2522538" y="2751138"/>
          <p14:tracePt t="22048" x="2519363" y="2767013"/>
          <p14:tracePt t="22056" x="2511425" y="2792413"/>
          <p14:tracePt t="22064" x="2508250" y="2811463"/>
          <p14:tracePt t="22072" x="2508250" y="2822575"/>
          <p14:tracePt t="22080" x="2505075" y="2844800"/>
          <p14:tracePt t="22088" x="2505075" y="2874963"/>
          <p14:tracePt t="22098" x="2505075" y="2908300"/>
          <p14:tracePt t="22108" x="2505075" y="2938463"/>
          <p14:tracePt t="22116" x="2500313" y="2968625"/>
          <p14:tracePt t="22119" x="2492375" y="3001963"/>
          <p14:tracePt t="22128" x="2489200" y="3009900"/>
          <p14:tracePt t="22142" x="2486025" y="3032125"/>
          <p14:tracePt t="22147" x="2486025" y="3046413"/>
          <p14:tracePt t="22151" x="2481263" y="3070225"/>
          <p14:tracePt t="22160" x="2481263" y="3073400"/>
          <p14:tracePt t="22167" x="2481263" y="3087688"/>
          <p14:tracePt t="22179" x="2478088" y="3095625"/>
          <p14:tracePt t="22185" x="2478088" y="3098800"/>
          <p14:tracePt t="22196" x="2478088" y="3111500"/>
          <p14:tracePt t="22202" x="2474913" y="3111500"/>
          <p14:tracePt t="22210" x="2459038" y="3111500"/>
          <p14:tracePt t="22694" x="2455863" y="3111500"/>
          <p14:tracePt t="22706" x="2451100" y="3111500"/>
          <p14:tracePt t="22711" x="2451100" y="3106738"/>
          <p14:tracePt t="22723" x="2444750" y="3106738"/>
          <p14:tracePt t="22758" x="2451100" y="3103563"/>
          <p14:tracePt t="22766" x="2459038" y="3095625"/>
          <p14:tracePt t="22774" x="2436813" y="3095625"/>
          <p14:tracePt t="22781" x="2436813" y="3084513"/>
          <p14:tracePt t="22790" x="2436813" y="3081338"/>
          <p14:tracePt t="22801" x="2439988" y="3070225"/>
          <p14:tracePt t="22807" x="2439988" y="3062288"/>
          <p14:tracePt t="22813" x="2439988" y="3054350"/>
          <p14:tracePt t="22823" x="2439988" y="3046413"/>
          <p14:tracePt t="22854" x="2439988" y="3043238"/>
          <p14:tracePt t="22942" x="2439988" y="3040063"/>
          <p14:tracePt t="23044" x="2444750" y="3040063"/>
          <p14:tracePt t="23068" x="2451100" y="3035300"/>
          <p14:tracePt t="23078" x="2451100" y="3032125"/>
          <p14:tracePt t="23091" x="2451100" y="3028950"/>
          <p14:tracePt t="23289" x="2455863" y="3028950"/>
          <p14:tracePt t="23305" x="2455863" y="3024188"/>
          <p14:tracePt t="23319" x="2459038" y="3024188"/>
          <p14:tracePt t="23339" x="2463800" y="3024188"/>
          <p14:tracePt t="23362" x="2463800" y="3021013"/>
          <p14:tracePt t="23370" x="2466975" y="3021013"/>
          <p14:tracePt t="23386" x="2466975" y="3017838"/>
          <p14:tracePt t="23608" x="2466975" y="3013075"/>
          <p14:tracePt t="23632" x="2470150" y="3013075"/>
          <p14:tracePt t="23894" x="2470150" y="3009900"/>
          <p14:tracePt t="23902" x="2474913" y="3009900"/>
          <p14:tracePt t="23908" x="2474913" y="3006725"/>
          <p14:tracePt t="23922" x="2478088" y="3006725"/>
          <p14:tracePt t="23931" x="2478088" y="3001963"/>
          <p14:tracePt t="25550" x="2481263" y="3001963"/>
          <p14:tracePt t="25562" x="2481263" y="2998788"/>
          <p14:tracePt t="25574" x="2486025" y="2998788"/>
          <p14:tracePt t="25578" x="2486025" y="2994025"/>
          <p14:tracePt t="25588" x="2489200" y="2990850"/>
          <p14:tracePt t="25896" x="2489200" y="2987675"/>
          <p14:tracePt t="26749" x="2492375" y="2987675"/>
          <p14:tracePt t="26757" x="2497138" y="2987675"/>
          <p14:tracePt t="26780" x="2500313" y="2987675"/>
          <p14:tracePt t="26788" x="2505075" y="2987675"/>
          <p14:tracePt t="26796" x="2508250" y="2987675"/>
          <p14:tracePt t="26803" x="2511425" y="2987675"/>
          <p14:tracePt t="26820" x="2516188" y="2987675"/>
          <p14:tracePt t="26828" x="2522538" y="2987675"/>
          <p14:tracePt t="26836" x="2530475" y="2987675"/>
          <p14:tracePt t="26844" x="2533650" y="2987675"/>
          <p14:tracePt t="26853" x="2541588" y="2987675"/>
          <p14:tracePt t="26862" x="2544763" y="2987675"/>
          <p14:tracePt t="26870" x="2549525" y="2987675"/>
          <p14:tracePt t="26879" x="2552700" y="2987675"/>
          <p14:tracePt t="26888" x="2557463" y="2987675"/>
          <p14:tracePt t="26891" x="2560638" y="2987675"/>
          <p14:tracePt t="26917" x="2582863" y="2987675"/>
          <p14:tracePt t="26920" x="2605088" y="2987675"/>
          <p14:tracePt t="26926" x="2627313" y="2987675"/>
          <p14:tracePt t="26936" x="2646363" y="2987675"/>
          <p14:tracePt t="26945" x="2654300" y="2987675"/>
          <p14:tracePt t="26951" x="2662238" y="2987675"/>
          <p14:tracePt t="26960" x="2665413" y="2987675"/>
          <p14:tracePt t="26991" x="2668588" y="2987675"/>
          <p14:tracePt t="27007" x="2673350" y="2987675"/>
          <p14:tracePt t="27015" x="2684463" y="2990850"/>
          <p14:tracePt t="27022" x="2706688" y="2998788"/>
          <p14:tracePt t="27030" x="2732088" y="3001963"/>
          <p14:tracePt t="27037" x="2754313" y="3006725"/>
          <p14:tracePt t="27046" x="2773363" y="3009900"/>
          <p14:tracePt t="27057" x="2789238" y="3009900"/>
          <p14:tracePt t="27064" x="2800350" y="3013075"/>
          <p14:tracePt t="27080" x="2800350" y="3017838"/>
          <p14:tracePt t="27091" x="2800350" y="3021013"/>
          <p14:tracePt t="27097" x="2800350" y="3024188"/>
          <p14:tracePt t="27104" x="2800350" y="3028950"/>
          <p14:tracePt t="27112" x="2803525" y="3032125"/>
          <p14:tracePt t="27120" x="2806700" y="3032125"/>
          <p14:tracePt t="27130" x="2814638" y="3040063"/>
          <p14:tracePt t="27137" x="2822575" y="3054350"/>
          <p14:tracePt t="27146" x="2825750" y="3059113"/>
          <p14:tracePt t="27149" x="2836863" y="3070225"/>
          <p14:tracePt t="27159" x="2841625" y="3076575"/>
          <p14:tracePt t="27166" x="2855913" y="3098800"/>
          <p14:tracePt t="27174" x="2878138" y="3140075"/>
          <p14:tracePt t="27184" x="2894013" y="3152775"/>
          <p14:tracePt t="27190" x="2927350" y="3197225"/>
          <p14:tracePt t="27200" x="2941638" y="3208338"/>
          <p14:tracePt t="27209" x="2965450" y="3241675"/>
          <p14:tracePt t="27218" x="2968625" y="3252788"/>
          <p14:tracePt t="27227" x="2976563" y="3279775"/>
          <p14:tracePt t="27236" x="2979738" y="3286125"/>
          <p14:tracePt t="27243" x="2982913" y="3290888"/>
          <p14:tracePt t="27252" x="2987675" y="3286125"/>
          <p14:tracePt t="27255" x="2994025" y="3271838"/>
          <p14:tracePt t="27264" x="3001963" y="3263900"/>
          <p14:tracePt t="27837" x="3005138" y="3263900"/>
          <p14:tracePt t="27852" x="3009900" y="3263900"/>
          <p14:tracePt t="27860" x="3013075" y="3263900"/>
          <p14:tracePt t="27870" x="3017838" y="3260725"/>
          <p14:tracePt t="27880" x="3017838" y="3257550"/>
          <p14:tracePt t="27884" x="3017838" y="3252788"/>
          <p14:tracePt t="27893" x="3017838" y="3249613"/>
          <p14:tracePt t="27916" x="3017838" y="3244850"/>
          <p14:tracePt t="27919" x="3017838" y="3241675"/>
          <p14:tracePt t="27932" x="3013075" y="3241675"/>
          <p14:tracePt t="27940" x="3013075" y="3238500"/>
          <p14:tracePt t="27950" x="3009900" y="3238500"/>
          <p14:tracePt t="27976" x="3005138" y="3238500"/>
          <p14:tracePt t="28016" x="3005138" y="3233738"/>
          <p14:tracePt t="28025" x="3005138" y="3230563"/>
          <p14:tracePt t="28090" x="3005138" y="3233738"/>
          <p14:tracePt t="28096" x="3005138" y="3249613"/>
          <p14:tracePt t="28104" x="3005138" y="3257550"/>
          <p14:tracePt t="28115" x="3032125" y="3286125"/>
          <p14:tracePt t="28121" x="3062288" y="3335338"/>
          <p14:tracePt t="28131" x="3076575" y="3362325"/>
          <p14:tracePt t="28134" x="3189288" y="3467100"/>
          <p14:tracePt t="28143" x="3233738" y="3514725"/>
          <p14:tracePt t="28150" x="3282950" y="3552825"/>
          <p14:tracePt t="28158" x="3316288" y="3582988"/>
          <p14:tracePt t="28166" x="3335338" y="3594100"/>
          <p14:tracePt t="28174" x="3349625" y="3616325"/>
          <p14:tracePt t="28182" x="3360738" y="3624263"/>
          <p14:tracePt t="28208" x="3360738" y="3627438"/>
          <p14:tracePt t="28222" x="3360738" y="3630613"/>
          <p14:tracePt t="28247" x="3360738" y="3635375"/>
          <p14:tracePt t="28258" x="3365500" y="3635375"/>
          <p14:tracePt t="28266" x="3365500" y="3638550"/>
          <p14:tracePt t="28276" x="3365500" y="3641725"/>
          <p14:tracePt t="28406" x="3360738" y="3641725"/>
          <p14:tracePt t="28467" x="3357563" y="3641725"/>
          <p14:tracePt t="28484" x="3357563" y="3638550"/>
          <p14:tracePt t="28496" x="3354388" y="3638550"/>
          <p14:tracePt t="28505" x="3349625" y="3635375"/>
          <p14:tracePt t="28512" x="3346450" y="3635375"/>
          <p14:tracePt t="28531" x="3343275" y="3635375"/>
          <p14:tracePt t="28569" x="3338513" y="3635375"/>
          <p14:tracePt t="28596" x="3335338" y="3635375"/>
          <p14:tracePt t="28603" x="3332163" y="3630613"/>
          <p14:tracePt t="28612" x="3324225" y="3627438"/>
          <p14:tracePt t="28622" x="3294063" y="3616325"/>
          <p14:tracePt t="28627" x="3282950" y="3608388"/>
          <p14:tracePt t="28634" x="3233738" y="3594100"/>
          <p14:tracePt t="28642" x="3208338" y="3582988"/>
          <p14:tracePt t="28652" x="3186113" y="3578225"/>
          <p14:tracePt t="28661" x="3098800" y="3556000"/>
          <p14:tracePt t="28666" x="3062288" y="3552825"/>
          <p14:tracePt t="28674" x="3035300" y="3552825"/>
          <p14:tracePt t="28682" x="2982913" y="3544888"/>
          <p14:tracePt t="28690" x="2968625" y="3544888"/>
          <p14:tracePt t="28698" x="2960688" y="3544888"/>
          <p14:tracePt t="28706" x="2952750" y="3544888"/>
          <p14:tracePt t="28714" x="2949575" y="3544888"/>
          <p14:tracePt t="28723" x="2941638" y="3544888"/>
          <p14:tracePt t="28732" x="2930525" y="3544888"/>
          <p14:tracePt t="28741" x="2913063" y="3544888"/>
          <p14:tracePt t="28746" x="2897188" y="3544888"/>
          <p14:tracePt t="28755" x="2886075" y="3544888"/>
          <p14:tracePt t="28762" x="2855913" y="3544888"/>
          <p14:tracePt t="28770" x="2819400" y="3544888"/>
          <p14:tracePt t="28781" x="2806700" y="3544888"/>
          <p14:tracePt t="28789" x="2784475" y="3544888"/>
          <p14:tracePt t="28794" x="2762250" y="3544888"/>
          <p14:tracePt t="28806" x="2751138" y="3544888"/>
          <p14:tracePt t="28818" x="2728913" y="3544888"/>
          <p14:tracePt t="28823" x="2714625" y="3544888"/>
          <p14:tracePt t="28827" x="2709863" y="3544888"/>
          <p14:tracePt t="28892" x="2714625" y="3544888"/>
          <p14:tracePt t="29084" x="2714625" y="3541713"/>
          <p14:tracePt t="29295" x="2717800" y="3541713"/>
          <p14:tracePt t="29338" x="2720975" y="3541713"/>
          <p14:tracePt t="29582" x="2720975" y="3536950"/>
          <p14:tracePt t="29598" x="2725738" y="3536950"/>
          <p14:tracePt t="29774" x="2728913" y="3536950"/>
          <p14:tracePt t="29790" x="2732088" y="3536950"/>
          <p14:tracePt t="30233" x="2736850" y="3536950"/>
          <p14:tracePt t="30241" x="2736850" y="3533775"/>
          <p14:tracePt t="30332" x="2740025" y="3533775"/>
          <p14:tracePt t="30338" x="2740025" y="3530600"/>
          <p14:tracePt t="30448" x="2743200" y="3530600"/>
          <p14:tracePt t="30581" x="2743200" y="3525838"/>
          <p14:tracePt t="30606" x="2747963" y="3525838"/>
          <p14:tracePt t="30832" x="2751138" y="3525838"/>
          <p14:tracePt t="30914" x="2751138" y="3522663"/>
          <p14:tracePt t="30967" x="2751138" y="3519488"/>
          <p14:tracePt t="31806" x="2754313" y="3519488"/>
          <p14:tracePt t="31827" x="2759075" y="3519488"/>
          <p14:tracePt t="32551" x="2759075" y="3514725"/>
          <p14:tracePt t="32558" x="2762250" y="3514725"/>
          <p14:tracePt t="32582" x="2767013" y="3514725"/>
          <p14:tracePt t="32590" x="2767013" y="3511550"/>
          <p14:tracePt t="32777" x="2770188" y="3511550"/>
          <p14:tracePt t="33528" x="2773363" y="3511550"/>
          <p14:tracePt t="33541" x="2778125" y="3511550"/>
          <p14:tracePt t="33550" x="2784475" y="3511550"/>
          <p14:tracePt t="33556" x="2795588" y="3511550"/>
          <p14:tracePt t="33564" x="2803525" y="3514725"/>
          <p14:tracePt t="33572" x="2806700" y="3514725"/>
          <p14:tracePt t="33580" x="2819400" y="3514725"/>
          <p14:tracePt t="33589" x="2825750" y="3519488"/>
          <p14:tracePt t="33596" x="2830513" y="3519488"/>
          <p14:tracePt t="33604" x="2833688" y="3519488"/>
          <p14:tracePt t="33612" x="2836863" y="3522663"/>
          <p14:tracePt t="33620" x="2836863" y="3525838"/>
          <p14:tracePt t="33629" x="2844800" y="3525838"/>
          <p14:tracePt t="33646" x="2847975" y="3530600"/>
          <p14:tracePt t="33656" x="2847975" y="3536950"/>
          <p14:tracePt t="33659" x="2852738" y="3541713"/>
          <p14:tracePt t="33668" x="2860675" y="3544888"/>
          <p14:tracePt t="33677" x="2867025" y="3552825"/>
          <p14:tracePt t="33684" x="2871788" y="3552825"/>
          <p14:tracePt t="33692" x="2878138" y="3560763"/>
          <p14:tracePt t="33700" x="2889250" y="3563938"/>
          <p14:tracePt t="33708" x="2897188" y="3571875"/>
          <p14:tracePt t="33716" x="2908300" y="3582988"/>
          <p14:tracePt t="33724" x="2913063" y="3589338"/>
          <p14:tracePt t="33732" x="2916238" y="3589338"/>
          <p14:tracePt t="33743" x="2919413" y="3594100"/>
          <p14:tracePt t="33752" x="2924175" y="3608388"/>
          <p14:tracePt t="33756" x="2927350" y="3613150"/>
          <p14:tracePt t="33766" x="2935288" y="3616325"/>
          <p14:tracePt t="33777" x="2949575" y="3630613"/>
          <p14:tracePt t="33781" x="2957513" y="3635375"/>
          <p14:tracePt t="33789" x="2987675" y="3652838"/>
          <p14:tracePt t="33798" x="3021013" y="3676650"/>
          <p14:tracePt t="33804" x="3046413" y="3694113"/>
          <p14:tracePt t="33814" x="3081338" y="3717925"/>
          <p14:tracePt t="33819" x="3098800" y="3724275"/>
          <p14:tracePt t="33830" x="3117850" y="3743325"/>
          <p14:tracePt t="33836" x="3133725" y="3759200"/>
          <p14:tracePt t="33846" x="3159125" y="3781425"/>
          <p14:tracePt t="33856" x="3170238" y="3792538"/>
          <p14:tracePt t="33863" x="3181350" y="3811588"/>
          <p14:tracePt t="33874" x="3200400" y="3825875"/>
          <p14:tracePt t="33879" x="3233738" y="3856038"/>
          <p14:tracePt t="33886" x="3249613" y="3863975"/>
          <p14:tracePt t="33894" x="3255963" y="3870325"/>
          <p14:tracePt t="33902" x="3260725" y="3881438"/>
          <p14:tracePt t="33910" x="3279775" y="3892550"/>
          <p14:tracePt t="33918" x="3302000" y="3897313"/>
          <p14:tracePt t="33926" x="3321050" y="3897313"/>
          <p14:tracePt t="33934" x="3335338" y="3897313"/>
          <p14:tracePt t="33942" x="3343275" y="3897313"/>
          <p14:tracePt t="34371" x="3368675" y="3897313"/>
          <p14:tracePt t="34384" x="3384550" y="3892550"/>
          <p14:tracePt t="34386" x="3409950" y="3886200"/>
          <p14:tracePt t="34394" x="3425825" y="3886200"/>
          <p14:tracePt t="34402" x="3443288" y="3886200"/>
          <p14:tracePt t="34410" x="3467100" y="3886200"/>
          <p14:tracePt t="34418" x="3495675" y="3886200"/>
          <p14:tracePt t="34425" x="3519488" y="3886200"/>
          <p14:tracePt t="34434" x="3544888" y="3881438"/>
          <p14:tracePt t="34442" x="3567113" y="3881438"/>
          <p14:tracePt t="34453" x="3597275" y="3881438"/>
          <p14:tracePt t="34460" x="3663950" y="3878263"/>
          <p14:tracePt t="34469" x="3716338" y="3863975"/>
          <p14:tracePt t="34476" x="3770313" y="3859213"/>
          <p14:tracePt t="34488" x="3825875" y="3840163"/>
          <p14:tracePt t="34490" x="3870325" y="3829050"/>
          <p14:tracePt t="34498" x="3927475" y="3822700"/>
          <p14:tracePt t="34506" x="3971925" y="3811588"/>
          <p14:tracePt t="34513" x="4008438" y="3811588"/>
          <p14:tracePt t="34522" x="4054475" y="3811588"/>
          <p14:tracePt t="34529" x="4098925" y="3811588"/>
          <p14:tracePt t="34538" x="4159250" y="3811588"/>
          <p14:tracePt t="34546" x="4211638" y="3814763"/>
          <p14:tracePt t="34554" x="4278313" y="3814763"/>
          <p14:tracePt t="34561" x="4352925" y="3817938"/>
          <p14:tracePt t="34570" x="4405313" y="3817938"/>
          <p14:tracePt t="34577" x="4473575" y="3817938"/>
          <p14:tracePt t="34585" x="4548188" y="3817938"/>
          <p14:tracePt t="34595" x="4608513" y="3817938"/>
          <p14:tracePt t="34602" x="4652963" y="3817938"/>
          <p14:tracePt t="34612" x="4697413" y="3817938"/>
          <p14:tracePt t="34621" x="4735513" y="3817938"/>
          <p14:tracePt t="34628" x="4779963" y="3817938"/>
          <p14:tracePt t="34636" x="4818063" y="3817938"/>
          <p14:tracePt t="34644" x="4862513" y="3817938"/>
          <p14:tracePt t="34652" x="4892675" y="3825875"/>
          <p14:tracePt t="34660" x="4933950" y="3825875"/>
          <p14:tracePt t="34668" x="4986338" y="3822700"/>
          <p14:tracePt t="34676" x="5016500" y="3822700"/>
          <p14:tracePt t="34684" x="5046663" y="3817938"/>
          <p14:tracePt t="34692" x="5099050" y="3811588"/>
          <p14:tracePt t="34700" x="5140325" y="3806825"/>
          <p14:tracePt t="34707" x="5168900" y="3798888"/>
          <p14:tracePt t="34721" x="5210175" y="3795713"/>
          <p14:tracePt t="34724" x="5248275" y="3787775"/>
          <p14:tracePt t="34732" x="5284788" y="3784600"/>
          <p14:tracePt t="34742" x="5330825" y="3776663"/>
          <p14:tracePt t="34754" x="5386388" y="3773488"/>
          <p14:tracePt t="34759" x="5446713" y="3765550"/>
          <p14:tracePt t="34768" x="5513388" y="3754438"/>
          <p14:tracePt t="34774" x="5581650" y="3743325"/>
          <p14:tracePt t="34779" x="5641975" y="3735388"/>
          <p14:tracePt t="34788" x="5667375" y="3732213"/>
          <p14:tracePt t="34796" x="5727700" y="3724275"/>
          <p14:tracePt t="34804" x="5786438" y="3713163"/>
          <p14:tracePt t="34811" x="5862638" y="3705225"/>
          <p14:tracePt t="34820" x="5899150" y="3702050"/>
          <p14:tracePt t="34827" x="5997575" y="3687763"/>
          <p14:tracePt t="34836" x="6113463" y="3671888"/>
          <p14:tracePt t="34844" x="6157913" y="3660775"/>
          <p14:tracePt t="34854" x="6284913" y="3646488"/>
          <p14:tracePt t="34861" x="6434138" y="3619500"/>
          <p14:tracePt t="34872" x="6486525" y="3608388"/>
          <p14:tracePt t="34880" x="6648450" y="3582988"/>
          <p14:tracePt t="34886" x="6704013" y="3571875"/>
          <p14:tracePt t="34901" x="6819900" y="3548063"/>
          <p14:tracePt t="34902" x="6861175" y="3544888"/>
          <p14:tracePt t="34912" x="6935788" y="3530600"/>
          <p14:tracePt t="34922" x="6959600" y="3525838"/>
          <p14:tracePt t="34925" x="6999288" y="3519488"/>
          <p14:tracePt t="34934" x="7007225" y="3514725"/>
          <p14:tracePt t="34942" x="7015163" y="3514725"/>
          <p14:tracePt t="34950" x="7018338" y="3514725"/>
          <p14:tracePt t="34958" x="7037388" y="3511550"/>
          <p14:tracePt t="34966" x="7048500" y="3511550"/>
          <p14:tracePt t="34974" x="7086600" y="3503613"/>
          <p14:tracePt t="34982" x="7108825" y="3495675"/>
          <p14:tracePt t="34990" x="7131050" y="3495675"/>
          <p14:tracePt t="34998" x="7164388" y="3484563"/>
          <p14:tracePt t="35006" x="7194550" y="3481388"/>
          <p14:tracePt t="35014" x="7227888" y="3478213"/>
          <p14:tracePt t="35022" x="7273925" y="3470275"/>
          <p14:tracePt t="35030" x="7302500" y="3467100"/>
          <p14:tracePt t="35038" x="7337425" y="3459163"/>
          <p14:tracePt t="35046" x="7348538" y="3455988"/>
          <p14:tracePt t="35054" x="7351713" y="3455988"/>
          <p14:tracePt t="35064" x="7354888" y="3451225"/>
          <p14:tracePt t="35277" x="7351713" y="3451225"/>
          <p14:tracePt t="35329" x="7348538" y="3451225"/>
          <p14:tracePt t="35646" x="7340600" y="3451225"/>
          <p14:tracePt t="35653" x="7337425" y="3451225"/>
          <p14:tracePt t="35661" x="7318375" y="3451225"/>
          <p14:tracePt t="35669" x="7280275" y="3451225"/>
          <p14:tracePt t="35676" x="7243763" y="3451225"/>
          <p14:tracePt t="35681" x="7197725" y="3451225"/>
          <p14:tracePt t="35692" x="7145338" y="3451225"/>
          <p14:tracePt t="35703" x="7078663" y="3451225"/>
          <p14:tracePt t="35710" x="6996113" y="3451225"/>
          <p14:tracePt t="35721" x="6880225" y="3455988"/>
          <p14:tracePt t="35725" x="6778625" y="3470275"/>
          <p14:tracePt t="35732" x="6667500" y="3484563"/>
          <p14:tracePt t="35740" x="6550025" y="3500438"/>
          <p14:tracePt t="35748" x="6400800" y="3533775"/>
          <p14:tracePt t="35756" x="6251575" y="3560763"/>
          <p14:tracePt t="35764" x="6072188" y="3600450"/>
          <p14:tracePt t="35772" x="5865813" y="3638550"/>
          <p14:tracePt t="35780" x="5764213" y="3652838"/>
          <p14:tracePt t="35788" x="5559425" y="3683000"/>
          <p14:tracePt t="35796" x="5457825" y="3698875"/>
          <p14:tracePt t="35804" x="5251450" y="3729038"/>
          <p14:tracePt t="35812" x="5176838" y="3740150"/>
          <p14:tracePt t="35820" x="5091113" y="3751263"/>
          <p14:tracePt t="35828" x="4964113" y="3759200"/>
          <p14:tracePt t="35836" x="4948238" y="3759200"/>
          <p14:tracePt t="36122" x="4941888" y="3759200"/>
          <p14:tracePt t="36125" x="4929188" y="3759200"/>
          <p14:tracePt t="36137" x="4918075" y="3759200"/>
          <p14:tracePt t="36143" x="4914900" y="3759200"/>
          <p14:tracePt t="36149" x="4911725" y="3759200"/>
          <p14:tracePt t="36158" x="4906963" y="3759200"/>
          <p14:tracePt t="36168" x="4903788" y="3759200"/>
          <p14:tracePt t="36174" x="4895850" y="3759200"/>
          <p14:tracePt t="36182" x="4884738" y="3759200"/>
          <p14:tracePt t="36190" x="4873625" y="3759200"/>
          <p14:tracePt t="36204" x="4854575" y="3759200"/>
          <p14:tracePt t="36211" x="4829175" y="3765550"/>
          <p14:tracePt t="36218" x="4795838" y="3773488"/>
          <p14:tracePt t="36227" x="4772025" y="3776663"/>
          <p14:tracePt t="36232" x="4746625" y="3781425"/>
          <p14:tracePt t="36240" x="4727575" y="3792538"/>
          <p14:tracePt t="36250" x="4713288" y="3795713"/>
          <p14:tracePt t="36259" x="4694238" y="3798888"/>
          <p14:tracePt t="36263" x="4675188" y="3798888"/>
          <p14:tracePt t="36272" x="4660900" y="3798888"/>
          <p14:tracePt t="36279" x="4638675" y="3798888"/>
          <p14:tracePt t="36288" x="4614863" y="3798888"/>
          <p14:tracePt t="36296" x="4570413" y="3798888"/>
          <p14:tracePt t="36306" x="4503738" y="3798888"/>
          <p14:tracePt t="36314" x="4443413" y="3798888"/>
          <p14:tracePt t="36323" x="4349750" y="3806825"/>
          <p14:tracePt t="36330" x="4275138" y="3814763"/>
          <p14:tracePt t="36335" x="4189413" y="3825875"/>
          <p14:tracePt t="36346" x="4073525" y="3840163"/>
          <p14:tracePt t="36357" x="3997325" y="3859213"/>
          <p14:tracePt t="36360" x="3930650" y="3875088"/>
          <p14:tracePt t="36372" x="3862388" y="3886200"/>
          <p14:tracePt t="36380" x="3817938" y="3892550"/>
          <p14:tracePt t="36383" x="3776663" y="3897313"/>
          <p14:tracePt t="36394" x="3740150" y="3903663"/>
          <p14:tracePt t="36407" x="3713163" y="3908425"/>
          <p14:tracePt t="36408" x="3698875" y="3908425"/>
          <p14:tracePt t="36416" x="3679825" y="3908425"/>
          <p14:tracePt t="36424" x="3676650" y="3908425"/>
          <p14:tracePt t="36434" x="3660775" y="3908425"/>
          <p14:tracePt t="36440" x="3657600" y="3911600"/>
          <p14:tracePt t="36450" x="3649663" y="3911600"/>
          <p14:tracePt t="36456" x="3641725" y="3911600"/>
          <p14:tracePt t="36468" x="3627438" y="3911600"/>
          <p14:tracePt t="36475" x="3600450" y="3916363"/>
          <p14:tracePt t="36484" x="3582988" y="3919538"/>
          <p14:tracePt t="36492" x="3559175" y="3922713"/>
          <p14:tracePt t="36500" x="3533775" y="3930650"/>
          <p14:tracePt t="36505" x="3511550" y="3933825"/>
          <p14:tracePt t="36516" x="3478213" y="3944938"/>
          <p14:tracePt t="36527" x="3443288" y="3956050"/>
          <p14:tracePt t="36532" x="3409950" y="3971925"/>
          <p14:tracePt t="36538" x="3379788" y="3990975"/>
          <p14:tracePt t="36546" x="3354388" y="4005263"/>
          <p14:tracePt t="36554" x="3338513" y="4013200"/>
          <p14:tracePt t="36562" x="3332163" y="4016375"/>
          <p14:tracePt t="36570" x="3327400" y="4021138"/>
          <p14:tracePt t="36586" x="3327400" y="4024313"/>
          <p14:tracePt t="36610" x="3324225" y="4024313"/>
          <p14:tracePt t="36628" x="3324225" y="4027488"/>
          <p14:tracePt t="36642" x="3324225" y="4032250"/>
          <p14:tracePt t="36706" x="3324225" y="4027488"/>
          <p14:tracePt t="36726" x="3324225" y="4024313"/>
          <p14:tracePt t="36748" x="3324225" y="4021138"/>
          <p14:tracePt t="36809" x="3324225" y="4016375"/>
          <p14:tracePt t="36879" x="3327400" y="4013200"/>
          <p14:tracePt t="36998" x="3327400" y="4010025"/>
          <p14:tracePt t="37007" x="3332163" y="4010025"/>
          <p14:tracePt t="37058" x="3335338" y="4010025"/>
          <p14:tracePt t="37104" x="3335338" y="4005263"/>
          <p14:tracePt t="37390" x="3338513" y="4005263"/>
          <p14:tracePt t="37399" x="3343275" y="4005263"/>
          <p14:tracePt t="37406" x="3343275" y="4002088"/>
          <p14:tracePt t="37422" x="3346450" y="3997325"/>
          <p14:tracePt t="37430" x="3349625" y="3997325"/>
          <p14:tracePt t="37445" x="3354388" y="3997325"/>
          <p14:tracePt t="37452" x="3354388" y="3994150"/>
          <p14:tracePt t="37460" x="3357563" y="3994150"/>
          <p14:tracePt t="37468" x="3360738" y="3994150"/>
          <p14:tracePt t="37496" x="3327400" y="3979863"/>
          <p14:tracePt t="37501" x="3290888" y="3968750"/>
          <p14:tracePt t="37512" x="3192463" y="3975100"/>
          <p14:tracePt t="37521" x="3136900" y="3975100"/>
          <p14:tracePt t="38059" x="3133725" y="3975100"/>
          <p14:tracePt t="38074" x="3128963" y="3975100"/>
          <p14:tracePt t="38090" x="3125788" y="3975100"/>
          <p14:tracePt t="38096" x="3122613" y="3975100"/>
          <p14:tracePt t="38106" x="3117850" y="3975100"/>
          <p14:tracePt t="38113" x="3109913" y="3971925"/>
          <p14:tracePt t="38129" x="3106738" y="3971925"/>
          <p14:tracePt t="38140" x="3103563" y="3971925"/>
          <p14:tracePt t="38146" x="3098800" y="3971925"/>
          <p14:tracePt t="38154" x="3092450" y="3971925"/>
          <p14:tracePt t="38162" x="3087688" y="3971925"/>
          <p14:tracePt t="38170" x="3081338" y="3979863"/>
          <p14:tracePt t="38178" x="3073400" y="3986213"/>
          <p14:tracePt t="38188" x="3065463" y="4005263"/>
          <p14:tracePt t="38194" x="3057525" y="4021138"/>
          <p14:tracePt t="38202" x="3046413" y="4027488"/>
          <p14:tracePt t="38210" x="3035300" y="4038600"/>
          <p14:tracePt t="38217" x="3013075" y="4065588"/>
          <p14:tracePt t="38226" x="3001963" y="4079875"/>
          <p14:tracePt t="38233" x="2979738" y="4106863"/>
          <p14:tracePt t="38244" x="2960688" y="4129088"/>
          <p14:tracePt t="38252" x="2930525" y="4148138"/>
          <p14:tracePt t="38264" x="2913063" y="4170363"/>
          <p14:tracePt t="38267" x="2889250" y="4189413"/>
          <p14:tracePt t="38274" x="2878138" y="4203700"/>
          <p14:tracePt t="38282" x="2855913" y="4230688"/>
          <p14:tracePt t="38290" x="2844800" y="4241800"/>
          <p14:tracePt t="38298" x="2830513" y="4259263"/>
          <p14:tracePt t="38308" x="2819400" y="4286250"/>
          <p14:tracePt t="38314" x="2800350" y="4308475"/>
          <p14:tracePt t="38324" x="2784475" y="4327525"/>
          <p14:tracePt t="38330" x="2773363" y="4346575"/>
          <p14:tracePt t="38340" x="2770188" y="4352925"/>
          <p14:tracePt t="38347" x="2762250" y="4365625"/>
          <p14:tracePt t="38359" x="2759075" y="4379913"/>
          <p14:tracePt t="38366" x="2751138" y="4391025"/>
          <p14:tracePt t="38374" x="2743200" y="4398963"/>
          <p14:tracePt t="38379" x="2732088" y="4405313"/>
          <p14:tracePt t="38388" x="2728913" y="4413250"/>
          <p14:tracePt t="38395" x="2717800" y="4429125"/>
          <p14:tracePt t="38406" x="2709863" y="4435475"/>
          <p14:tracePt t="38413" x="2701925" y="4446588"/>
          <p14:tracePt t="38420" x="2698750" y="4454525"/>
          <p14:tracePt t="38430" x="2690813" y="4457700"/>
          <p14:tracePt t="38438" x="2684463" y="4465638"/>
          <p14:tracePt t="38457" x="2684463" y="4470400"/>
          <p14:tracePt t="38621" x="2679700" y="4470400"/>
          <p14:tracePt t="38636" x="2668588" y="4473575"/>
          <p14:tracePt t="38641" x="2649538" y="4492625"/>
          <p14:tracePt t="38650" x="2616200" y="4510088"/>
          <p14:tracePt t="38660" x="2605088" y="4518025"/>
          <p14:tracePt t="38669" x="2574925" y="4545013"/>
          <p14:tracePt t="38678" x="2560638" y="4551363"/>
          <p14:tracePt t="38683" x="2541588" y="4567238"/>
          <p14:tracePt t="38690" x="2530475" y="4575175"/>
          <p14:tracePt t="38698" x="2527300" y="4578350"/>
          <p14:tracePt t="38874" x="2530475" y="4578350"/>
          <p14:tracePt t="38884" x="2530475" y="4575175"/>
          <p14:tracePt t="39390" x="2519363" y="4575175"/>
          <p14:tracePt t="39399" x="2505075" y="4575175"/>
          <p14:tracePt t="39404" x="2466975" y="4575175"/>
          <p14:tracePt t="39412" x="2451100" y="4575175"/>
          <p14:tracePt t="39420" x="2422525" y="4575175"/>
          <p14:tracePt t="39431" x="2406650" y="4575175"/>
          <p14:tracePt t="39438" x="2376488" y="4575175"/>
          <p14:tracePt t="39443" x="2339975" y="4581525"/>
          <p14:tracePt t="39456" x="2312988" y="4586288"/>
          <p14:tracePt t="39464" x="2276475" y="4592638"/>
          <p14:tracePt t="39467" x="2257425" y="4592638"/>
          <p14:tracePt t="39476" x="2246313" y="4597400"/>
          <p14:tracePt t="39483" x="2238375" y="4597400"/>
          <p14:tracePt t="39493" x="2235200" y="4597400"/>
          <p14:tracePt t="39800" x="2235200" y="4600575"/>
          <p14:tracePt t="39816" x="2238375" y="4600575"/>
          <p14:tracePt t="39956" x="2241550" y="4600575"/>
          <p14:tracePt t="39964" x="2246313" y="4600575"/>
          <p14:tracePt t="39972" x="2249488" y="4600575"/>
          <p14:tracePt t="39980" x="2260600" y="4611688"/>
          <p14:tracePt t="39992" x="2282825" y="4645025"/>
          <p14:tracePt t="39998" x="2298700" y="4679950"/>
          <p14:tracePt t="40008" x="2309813" y="4721225"/>
          <p14:tracePt t="40012" x="2328863" y="4760913"/>
          <p14:tracePt t="40019" x="2339975" y="4799013"/>
          <p14:tracePt t="40028" x="2351088" y="4840288"/>
          <p14:tracePt t="40036" x="2351088" y="4862513"/>
          <p14:tracePt t="40044" x="2351088" y="4878388"/>
          <p14:tracePt t="40051" x="2351088" y="4889500"/>
          <p14:tracePt t="40062" x="2351088" y="4895850"/>
          <p14:tracePt t="40544" x="2351088" y="4892675"/>
          <p14:tracePt t="40551" x="2354263" y="4892675"/>
          <p14:tracePt t="40568" x="2359025" y="4892675"/>
          <p14:tracePt t="40577" x="2359025" y="4889500"/>
          <p14:tracePt t="40597" x="2362200" y="4889500"/>
          <p14:tracePt t="40622" x="2362200" y="4884738"/>
          <p14:tracePt t="40670" x="2365375" y="4884738"/>
          <p14:tracePt t="40688" x="2365375" y="4881563"/>
          <p14:tracePt t="40696" x="2370138" y="4881563"/>
          <p14:tracePt t="40768" x="2370138" y="4878388"/>
          <p14:tracePt t="40885" x="2373313" y="4878388"/>
          <p14:tracePt t="41337" x="2373313" y="4873625"/>
          <p14:tracePt t="41364" x="2376488" y="4873625"/>
          <p14:tracePt t="41599" x="2376488" y="4870450"/>
          <p14:tracePt t="41608" x="2381250" y="4870450"/>
          <p14:tracePt t="41620" x="2381250" y="4867275"/>
          <p14:tracePt t="41630" x="2384425" y="4867275"/>
          <p14:tracePt t="41646" x="2384425" y="4862513"/>
          <p14:tracePt t="41655" x="2387600" y="4862513"/>
          <p14:tracePt t="41704" x="2387600" y="4859338"/>
          <p14:tracePt t="42547" x="2392363" y="4859338"/>
          <p14:tracePt t="42562" x="2395538" y="4859338"/>
          <p14:tracePt t="42567" x="2395538" y="4854575"/>
          <p14:tracePt t="42586" x="2398713" y="4854575"/>
          <p14:tracePt t="42615" x="2403475" y="4854575"/>
          <p14:tracePt t="42621" x="2403475" y="4851400"/>
          <p14:tracePt t="42646" x="2406650" y="4851400"/>
          <p14:tracePt t="42678" x="2406650" y="4848225"/>
          <p14:tracePt t="42722" x="2411413" y="4848225"/>
          <p14:tracePt t="42730" x="2411413" y="4843463"/>
          <p14:tracePt t="42756" x="2414588" y="4843463"/>
          <p14:tracePt t="42762" x="2414588" y="4840288"/>
          <p14:tracePt t="42977" x="2417763" y="4837113"/>
          <p14:tracePt t="43002" x="2417763" y="4832350"/>
          <p14:tracePt t="43013" x="2422525" y="4832350"/>
          <p14:tracePt t="43121" x="2422525" y="4840288"/>
          <p14:tracePt t="43133" x="2422525" y="4843463"/>
          <p14:tracePt t="43137" x="2422525" y="4848225"/>
          <p14:tracePt t="43143" x="2422525" y="4854575"/>
          <p14:tracePt t="43152" x="2422525" y="4859338"/>
          <p14:tracePt t="43160" x="2422525" y="4867275"/>
          <p14:tracePt t="43170" x="2422525" y="4870450"/>
          <p14:tracePt t="43187" x="2406650" y="4892675"/>
          <p14:tracePt t="44172" x="2403475" y="4892675"/>
          <p14:tracePt t="44184" x="2398713" y="4892675"/>
          <p14:tracePt t="44200" x="2398713" y="4895850"/>
          <p14:tracePt t="44208" x="2398713" y="4903788"/>
          <p14:tracePt t="44216" x="2403475" y="4906963"/>
          <p14:tracePt t="44232" x="2406650" y="4914900"/>
          <p14:tracePt t="44240" x="2411413" y="4919663"/>
          <p14:tracePt t="44248" x="2411413" y="4922838"/>
          <p14:tracePt t="44256" x="2414588" y="4926013"/>
          <p14:tracePt t="44328" x="2417763" y="4930775"/>
          <p14:tracePt t="44336" x="2422525" y="4930775"/>
          <p14:tracePt t="44344" x="2422525" y="4933950"/>
          <p14:tracePt t="44359" x="2425700" y="4933950"/>
          <p14:tracePt t="44368" x="2428875" y="4933950"/>
          <p14:tracePt t="44386" x="2433638" y="4937125"/>
          <p14:tracePt t="44394" x="2436813" y="4945063"/>
          <p14:tracePt t="44402" x="2439988" y="4953000"/>
          <p14:tracePt t="44412" x="2439988" y="4959350"/>
          <p14:tracePt t="44419" x="2444750" y="4964113"/>
          <p14:tracePt t="44425" x="2444750" y="4967288"/>
          <p14:tracePt t="44433" x="2444750" y="4972050"/>
          <p14:tracePt t="44490" x="2444750" y="4975225"/>
          <p14:tracePt t="44499" x="2444750" y="4986338"/>
          <p14:tracePt t="44506" x="2447925" y="4994275"/>
          <p14:tracePt t="44514" x="2459038" y="5005388"/>
          <p14:tracePt t="44522" x="2466975" y="5019675"/>
          <p14:tracePt t="44531" x="2466975" y="5030788"/>
          <p14:tracePt t="44538" x="2466975" y="5041900"/>
          <p14:tracePt t="44547" x="2466975" y="5053013"/>
          <p14:tracePt t="44554" x="2478088" y="5072063"/>
          <p14:tracePt t="44563" x="2481263" y="5083175"/>
          <p14:tracePt t="44572" x="2489200" y="5099050"/>
          <p14:tracePt t="44580" x="2492375" y="5105400"/>
          <p14:tracePt t="44589" x="2492375" y="5113338"/>
          <p14:tracePt t="44603" x="2492375" y="5121275"/>
          <p14:tracePt t="44614" x="2492375" y="5129213"/>
          <p14:tracePt t="44618" x="2492375" y="5132388"/>
          <p14:tracePt t="44627" x="2492375" y="5140325"/>
          <p14:tracePt t="44634" x="2497138" y="5143500"/>
          <p14:tracePt t="44673" x="2500313" y="5143500"/>
          <p14:tracePt t="44788" x="2500313" y="5146675"/>
          <p14:tracePt t="44863" x="2500313" y="5151438"/>
          <p14:tracePt t="44873" x="2500313" y="5154613"/>
          <p14:tracePt t="44875" x="2500313" y="5162550"/>
          <p14:tracePt t="44889" x="2505075" y="5173663"/>
          <p14:tracePt t="44893" x="2511425" y="5176838"/>
          <p14:tracePt t="44900" x="2522538" y="5195888"/>
          <p14:tracePt t="44908" x="2530475" y="5214938"/>
          <p14:tracePt t="44916" x="2533650" y="5222875"/>
          <p14:tracePt t="44924" x="2544763" y="5240338"/>
          <p14:tracePt t="44934" x="2544763" y="5248275"/>
          <p14:tracePt t="44941" x="2549525" y="5259388"/>
          <p14:tracePt t="44950" x="2552700" y="5267325"/>
          <p14:tracePt t="44957" x="2552700" y="5275263"/>
          <p14:tracePt t="44964" x="2557463" y="5278438"/>
          <p14:tracePt t="44974" x="2557463" y="5281613"/>
          <p14:tracePt t="44980" x="2557463" y="5286375"/>
          <p14:tracePt t="45062" x="2560638" y="5286375"/>
          <p14:tracePt t="45102" x="2560638" y="5281613"/>
          <p14:tracePt t="45169" x="2560638" y="5278438"/>
          <p14:tracePt t="45208" x="2563813" y="5278438"/>
          <p14:tracePt t="45240" x="2563813" y="5275263"/>
          <p14:tracePt t="45306" x="2563813" y="5270500"/>
          <p14:tracePt t="45628" x="2568575" y="5270500"/>
          <p14:tracePt t="45685" x="2571750" y="5270500"/>
          <p14:tracePt t="45807" x="2574925" y="5270500"/>
          <p14:tracePt t="45844" x="2579688" y="5270500"/>
          <p14:tracePt t="45885" x="2582863" y="5270500"/>
          <p14:tracePt t="45901" x="2586038" y="5270500"/>
          <p14:tracePt t="45909" x="2590800" y="5270500"/>
          <p14:tracePt t="45915" x="2593975" y="5270500"/>
          <p14:tracePt t="45950" x="2597150" y="5270500"/>
          <p14:tracePt t="45957" x="2601913" y="5270500"/>
          <p14:tracePt t="45983" x="2605088" y="5270500"/>
          <p14:tracePt t="45990" x="2609850" y="5270500"/>
          <p14:tracePt t="45999" x="2613025" y="5270500"/>
          <p14:tracePt t="46006" x="2616200" y="5270500"/>
          <p14:tracePt t="46024" x="2620963" y="5270500"/>
          <p14:tracePt t="46040" x="2624138" y="5270500"/>
          <p14:tracePt t="46054" x="2627313" y="5270500"/>
          <p14:tracePt t="46062" x="2632075" y="5270500"/>
          <p14:tracePt t="46072" x="2635250" y="5270500"/>
          <p14:tracePt t="46079" x="2649538" y="5270500"/>
          <p14:tracePt t="46088" x="2654300" y="5270500"/>
          <p14:tracePt t="46099" x="2662238" y="5275263"/>
          <p14:tracePt t="46101" x="2676525" y="5275263"/>
          <p14:tracePt t="46110" x="2695575" y="5275263"/>
          <p14:tracePt t="46122" x="2706688" y="5267325"/>
          <p14:tracePt t="46127" x="2717800" y="5262563"/>
          <p14:tracePt t="46136" x="2717800" y="5259388"/>
          <p14:tracePt t="46146" x="2740025" y="5259388"/>
          <p14:tracePt t="46749" x="2740025" y="5256213"/>
          <p14:tracePt t="46757" x="2740025" y="5251450"/>
          <p14:tracePt t="46762" x="2740025" y="5248275"/>
          <p14:tracePt t="46770" x="2743200" y="5248275"/>
          <p14:tracePt t="46778" x="2747963" y="5245100"/>
          <p14:tracePt t="46802" x="2747963" y="5240338"/>
          <p14:tracePt t="46811" x="2747963" y="5237163"/>
          <p14:tracePt t="46821" x="2743200" y="5237163"/>
          <p14:tracePt t="46828" x="2743200" y="5233988"/>
          <p14:tracePt t="46839" x="2743200" y="5229225"/>
          <p14:tracePt t="46850" x="2743200" y="5222875"/>
          <p14:tracePt t="46853" x="2743200" y="5214938"/>
          <p14:tracePt t="46868" x="2740025" y="5207000"/>
          <p14:tracePt t="46877" x="2740025" y="5199063"/>
          <p14:tracePt t="46886" x="2740025" y="5192713"/>
          <p14:tracePt t="46894" x="2740025" y="5181600"/>
          <p14:tracePt t="46916" x="2740025" y="5162550"/>
          <p14:tracePt t="46924" x="2740025" y="5154613"/>
          <p14:tracePt t="46932" x="2740025" y="5151438"/>
          <p14:tracePt t="46940" x="2740025" y="5143500"/>
          <p14:tracePt t="46967" x="2740025" y="5140325"/>
          <p14:tracePt t="46980" x="2740025" y="5135563"/>
          <p14:tracePt t="46996" x="2740025" y="5132388"/>
          <p14:tracePt t="47796" x="2740025" y="5129213"/>
          <p14:tracePt t="49266" x="2740025" y="5124450"/>
          <p14:tracePt t="50258" x="2743200" y="5129213"/>
          <p14:tracePt t="50268" x="2743200" y="5132388"/>
          <p14:tracePt t="50275" x="2747963" y="5135563"/>
          <p14:tracePt t="50286" x="2754313" y="5143500"/>
          <p14:tracePt t="50288" x="2767013" y="5146675"/>
          <p14:tracePt t="50300" x="2784475" y="5154613"/>
          <p14:tracePt t="50312" x="2792413" y="5162550"/>
          <p14:tracePt t="50314" x="2795588" y="5176838"/>
          <p14:tracePt t="50322" x="2800350" y="5187950"/>
          <p14:tracePt t="50330" x="2751138" y="5192713"/>
          <p14:tracePt t="50340" x="2743200" y="5192713"/>
          <p14:tracePt t="51073" x="2740025" y="5192713"/>
          <p14:tracePt t="51137" x="2740025" y="5203825"/>
          <p14:tracePt t="51146" x="2740025" y="5207000"/>
          <p14:tracePt t="51154" x="2740025" y="5210175"/>
          <p14:tracePt t="51163" x="2740025" y="5218113"/>
          <p14:tracePt t="51167" x="2740025" y="5222875"/>
          <p14:tracePt t="51176" x="2740025" y="5226050"/>
          <p14:tracePt t="51194" x="2740025" y="5233988"/>
          <p14:tracePt t="51204" x="2740025" y="5237163"/>
          <p14:tracePt t="51210" x="2740025" y="5245100"/>
          <p14:tracePt t="51216" x="2740025" y="5251450"/>
          <p14:tracePt t="51224" x="2732088" y="5259388"/>
          <p14:tracePt t="51231" x="2732088" y="5262563"/>
          <p14:tracePt t="51242" x="2720975" y="5267325"/>
          <p14:tracePt t="51249" x="2720975" y="5270500"/>
          <p14:tracePt t="51258" x="2720975" y="5281613"/>
          <p14:tracePt t="51266" x="2720975" y="5286375"/>
          <p14:tracePt t="51272" x="2720975" y="5300663"/>
          <p14:tracePt t="51280" x="2720975" y="5311775"/>
          <p14:tracePt t="51288" x="2725738" y="5327650"/>
          <p14:tracePt t="51296" x="2732088" y="5345113"/>
          <p14:tracePt t="51304" x="2736850" y="5372100"/>
          <p14:tracePt t="51314" x="2740025" y="5375275"/>
          <p14:tracePt t="51319" x="2743200" y="5386388"/>
          <p14:tracePt t="51330" x="2743200" y="5402263"/>
          <p14:tracePt t="51336" x="2743200" y="5413375"/>
          <p14:tracePt t="51347" x="2747963" y="5416550"/>
          <p14:tracePt t="51359" x="2747963" y="5424488"/>
          <p14:tracePt t="51361" x="2747963" y="5432425"/>
          <p14:tracePt t="51370" x="2747963" y="5435600"/>
          <p14:tracePt t="51381" x="2747963" y="5438775"/>
          <p14:tracePt t="51385" x="2747963" y="5446713"/>
          <p14:tracePt t="51401" x="2747963" y="5449888"/>
          <p14:tracePt t="51410" x="2747963" y="5454650"/>
          <p14:tracePt t="51418" x="2747963" y="5461000"/>
          <p14:tracePt t="51426" x="2747963" y="5465763"/>
          <p14:tracePt t="51433" x="2747963" y="5473700"/>
          <p14:tracePt t="51451" x="2751138" y="5473700"/>
          <p14:tracePt t="51489" x="2754313" y="5473700"/>
          <p14:tracePt t="51550" x="2759075" y="5468938"/>
          <p14:tracePt t="51600" x="2759075" y="5465763"/>
          <p14:tracePt t="51628" x="2759075" y="5461000"/>
          <p14:tracePt t="51690" x="2759075" y="5457825"/>
          <p14:tracePt t="51964" x="2762250" y="5454650"/>
          <p14:tracePt t="52631" x="2767013" y="5454650"/>
          <p14:tracePt t="52700" x="2770188" y="5449888"/>
          <p14:tracePt t="52732" x="2770188" y="5446713"/>
          <p14:tracePt t="52741" x="2773363" y="5446713"/>
          <p14:tracePt t="53297" x="2778125" y="5446713"/>
          <p14:tracePt t="53299" x="2778125" y="5443538"/>
          <p14:tracePt t="53535" x="2781300" y="5443538"/>
          <p14:tracePt t="53563" x="2781300" y="5438775"/>
          <p14:tracePt t="53900" x="2781300" y="5435600"/>
          <p14:tracePt t="53909" x="2784475" y="5435600"/>
          <p14:tracePt t="53915" x="2784475" y="5432425"/>
          <p14:tracePt t="53925" x="2789238" y="5432425"/>
          <p14:tracePt t="54908" x="2792413" y="5432425"/>
          <p14:tracePt t="56023" x="2795588" y="5432425"/>
          <p14:tracePt t="56033" x="2795588" y="5427663"/>
          <p14:tracePt t="56048" x="2800350" y="5427663"/>
          <p14:tracePt t="56171" x="2800350" y="5424488"/>
          <p14:tracePt t="57062" x="2803525" y="5424488"/>
          <p14:tracePt t="57109" x="2803525" y="5419725"/>
          <p14:tracePt t="57115" x="2806700" y="5419725"/>
          <p14:tracePt t="57124" x="2806700" y="5416550"/>
          <p14:tracePt t="57132" x="2811463" y="5416550"/>
          <p14:tracePt t="57403" x="2811463" y="5413375"/>
          <p14:tracePt t="57417" x="2814638" y="5413375"/>
          <p14:tracePt t="57635" x="2819400" y="5413375"/>
          <p14:tracePt t="57659" x="2819400" y="5408613"/>
          <p14:tracePt t="57785" x="2822575" y="5408613"/>
          <p14:tracePt t="57794" x="2822575" y="5405438"/>
          <p14:tracePt t="57829" x="2822575" y="5402263"/>
          <p14:tracePt t="57960" x="2825750" y="5402263"/>
          <p14:tracePt t="57966" x="2825750" y="5397500"/>
          <p14:tracePt t="57982" x="2830513" y="5397500"/>
          <p14:tracePt t="57989" x="2830513" y="5394325"/>
          <p14:tracePt t="58628" x="2833688" y="5394325"/>
          <p14:tracePt t="58643" x="2836863" y="5394325"/>
          <p14:tracePt t="58652" x="2841625" y="5394325"/>
          <p14:tracePt t="58659" x="2847975" y="5394325"/>
          <p14:tracePt t="58668" x="2852738" y="5394325"/>
          <p14:tracePt t="58676" x="2855913" y="5394325"/>
          <p14:tracePt t="58685" x="2863850" y="5394325"/>
          <p14:tracePt t="58696" x="2867025" y="5394325"/>
          <p14:tracePt t="58713" x="2867025" y="5397500"/>
          <p14:tracePt t="58718" x="2871788" y="5402263"/>
          <p14:tracePt t="58723" x="2882900" y="5405438"/>
          <p14:tracePt t="58734" x="2905125" y="5405438"/>
          <p14:tracePt t="58744" x="2941638" y="5405438"/>
          <p14:tracePt t="58750" x="2994025" y="5402263"/>
          <p14:tracePt t="58755" x="3054350" y="5397500"/>
          <p14:tracePt t="58764" x="3076575" y="5397500"/>
          <p14:tracePt t="58774" x="3106738" y="5397500"/>
          <p14:tracePt t="58782" x="3125788" y="5397500"/>
          <p14:tracePt t="58790" x="3151188" y="5419725"/>
          <p14:tracePt t="58798" x="3155950" y="5419725"/>
          <p14:tracePt t="59251" x="3159125" y="5419725"/>
          <p14:tracePt t="59259" x="3159125" y="5424488"/>
          <p14:tracePt t="59264" x="3163888" y="5427663"/>
          <p14:tracePt t="59272" x="3167063" y="5435600"/>
          <p14:tracePt t="59280" x="3170238" y="5438775"/>
          <p14:tracePt t="59287" x="3175000" y="5446713"/>
          <p14:tracePt t="59296" x="3175000" y="5449888"/>
          <p14:tracePt t="59306" x="3178175" y="5449888"/>
          <p14:tracePt t="59315" x="3178175" y="5454650"/>
          <p14:tracePt t="59346" x="3175000" y="5454650"/>
          <p14:tracePt t="59354" x="3167063" y="5454650"/>
          <p14:tracePt t="59363" x="3163888" y="5454650"/>
          <p14:tracePt t="59372" x="3151188" y="5457825"/>
          <p14:tracePt t="59380" x="3144838" y="5461000"/>
          <p14:tracePt t="59387" x="3136900" y="5476875"/>
          <p14:tracePt t="59396" x="3128963" y="5484813"/>
          <p14:tracePt t="59401" x="3114675" y="5502275"/>
          <p14:tracePt t="59411" x="3103563" y="5510213"/>
          <p14:tracePt t="59418" x="3098800" y="5513388"/>
          <p14:tracePt t="59430" x="3092450" y="5513388"/>
          <p14:tracePt t="59446" x="3092450" y="5510213"/>
          <p14:tracePt t="59452" x="3092450" y="5507038"/>
          <p14:tracePt t="59478" x="3092450" y="5502275"/>
          <p14:tracePt t="59516" x="3092450" y="5499100"/>
          <p14:tracePt t="59531" x="3087688" y="5499100"/>
          <p14:tracePt t="59546" x="3087688" y="5495925"/>
          <p14:tracePt t="59644" x="3092450" y="5491163"/>
          <p14:tracePt t="60017" x="3092450" y="5487988"/>
          <p14:tracePt t="60079" x="3095625" y="5487988"/>
          <p14:tracePt t="60201" x="3098800" y="5487988"/>
          <p14:tracePt t="60262" x="3103563" y="5487988"/>
          <p14:tracePt t="60340" x="3106738" y="5487988"/>
          <p14:tracePt t="60549" x="3109913" y="5487988"/>
          <p14:tracePt t="61356" x="3114675" y="5487988"/>
          <p14:tracePt t="61545" x="3117850" y="5487988"/>
          <p14:tracePt t="61560" x="3117850" y="5484813"/>
          <p14:tracePt t="61706" x="3122613" y="5484813"/>
          <p14:tracePt t="62488" x="3122613" y="5487988"/>
          <p14:tracePt t="62495" x="3133725" y="5499100"/>
          <p14:tracePt t="62504" x="3170238" y="5548313"/>
          <p14:tracePt t="62514" x="3219450" y="5584825"/>
          <p14:tracePt t="62524" x="3260725" y="5618163"/>
          <p14:tracePt t="62530" x="3286125" y="5648325"/>
          <p14:tracePt t="62541" x="3321050" y="5670550"/>
          <p14:tracePt t="62548" x="3349625" y="5694363"/>
          <p14:tracePt t="62556" x="3376613" y="5711825"/>
          <p14:tracePt t="62564" x="3384550" y="5719763"/>
          <p14:tracePt t="62572" x="3387725" y="5730875"/>
          <p14:tracePt t="62586" x="3387725" y="5741988"/>
          <p14:tracePt t="62594" x="3390900" y="5757863"/>
          <p14:tracePt t="62602" x="3395663" y="5764213"/>
          <p14:tracePt t="62609" x="3409950" y="5772150"/>
          <p14:tracePt t="62618" x="3425825" y="5780088"/>
          <p14:tracePt t="62628" x="3459163" y="5788025"/>
          <p14:tracePt t="62639" x="3481388" y="5791200"/>
          <p14:tracePt t="62642" x="3500438" y="5799138"/>
          <p14:tracePt t="62650" x="3503613" y="5813425"/>
          <p14:tracePt t="62658" x="3519488" y="5821363"/>
          <p14:tracePt t="63178" x="3519488" y="5824538"/>
          <p14:tracePt t="63185" x="3519488" y="5829300"/>
          <p14:tracePt t="63192" x="3519488" y="5832475"/>
          <p14:tracePt t="63201" x="3519488" y="5835650"/>
          <p14:tracePt t="63205" x="3519488" y="5843588"/>
          <p14:tracePt t="63215" x="3530600" y="5846763"/>
          <p14:tracePt t="63224" x="3530600" y="5851525"/>
          <p14:tracePt t="63229" x="3530600" y="5854700"/>
          <p14:tracePt t="63250" x="3530600" y="5862638"/>
          <p14:tracePt t="63255" x="3536950" y="5865813"/>
          <p14:tracePt t="63262" x="3541713" y="5868988"/>
          <p14:tracePt t="63286" x="3544888" y="5868988"/>
          <p14:tracePt t="63304" x="3548063" y="5868988"/>
          <p14:tracePt t="63320" x="3548063" y="5865813"/>
          <p14:tracePt t="63336" x="3548063" y="5862638"/>
          <p14:tracePt t="63353" x="3548063" y="5857875"/>
          <p14:tracePt t="63361" x="3552825" y="5857875"/>
          <p14:tracePt t="63369" x="3552825" y="5854700"/>
          <p14:tracePt t="63401" x="3556000" y="5854700"/>
          <p14:tracePt t="63409" x="3556000" y="5851525"/>
          <p14:tracePt t="63497" x="3571875" y="5835650"/>
          <p14:tracePt t="63541" x="3571875" y="5840413"/>
          <p14:tracePt t="63547" x="3571875" y="5843588"/>
          <p14:tracePt t="63553" x="3571875" y="5846763"/>
          <p14:tracePt t="63562" x="3571875" y="5854700"/>
          <p14:tracePt t="63570" x="3571875" y="5857875"/>
          <p14:tracePt t="63575" x="3567113" y="5868988"/>
          <p14:tracePt t="63586" x="3567113" y="5873750"/>
          <p14:tracePt t="63592" x="3567113" y="5888038"/>
          <p14:tracePt t="63602" x="3567113" y="5899150"/>
          <p14:tracePt t="63608" x="3567113" y="5910263"/>
          <p14:tracePt t="63618" x="3567113" y="5929313"/>
          <p14:tracePt t="63625" x="3567113" y="5951538"/>
          <p14:tracePt t="63634" x="3567113" y="5956300"/>
          <p14:tracePt t="63641" x="3567113" y="5970588"/>
          <p14:tracePt t="63650" x="3567113" y="5978525"/>
          <p14:tracePt t="63784" x="3567113" y="5973763"/>
          <p14:tracePt t="64000" x="3567113" y="5970588"/>
          <p14:tracePt t="64499" x="3571875" y="5970588"/>
          <p14:tracePt t="64507" x="3575050" y="5970588"/>
          <p14:tracePt t="64514" x="3586163" y="5970588"/>
          <p14:tracePt t="64525" x="3589338" y="5973763"/>
          <p14:tracePt t="64527" x="3605213" y="5978525"/>
          <p14:tracePt t="64538" x="3635375" y="5978525"/>
          <p14:tracePt t="64547" x="3638550" y="5978525"/>
          <p14:tracePt t="64553" x="3646488" y="5978525"/>
          <p14:tracePt t="64560" x="3646488" y="5986463"/>
          <p14:tracePt t="64569" x="3649663" y="5986463"/>
          <p14:tracePt t="65351" x="3649663" y="5981700"/>
          <p14:tracePt t="65357" x="3649663" y="5978525"/>
          <p14:tracePt t="65366" x="3646488" y="5973763"/>
          <p14:tracePt t="65374" x="3646488" y="5970588"/>
          <p14:tracePt t="65392" x="3641725" y="5962650"/>
          <p14:tracePt t="65402" x="3641725" y="5959475"/>
          <p14:tracePt t="65408" x="3641725" y="5951538"/>
          <p14:tracePt t="65414" x="3641725" y="5948363"/>
          <p14:tracePt t="65422" x="3646488" y="5945188"/>
          <p14:tracePt t="65429" x="3646488" y="5929313"/>
          <p14:tracePt t="65440" x="3649663" y="5921375"/>
          <p14:tracePt t="65445" x="3652838" y="5910263"/>
          <p14:tracePt t="65456" x="3652838" y="5907088"/>
          <p14:tracePt t="65464" x="3652838" y="5899150"/>
          <p14:tracePt t="65476" x="3652838" y="5895975"/>
          <p14:tracePt t="65498" x="3657600" y="5895975"/>
          <p14:tracePt t="65523" x="3657600" y="5892800"/>
          <p14:tracePt t="65544" x="3660775" y="5892800"/>
          <p14:tracePt t="65552" x="3660775" y="5888038"/>
          <p14:tracePt t="65576" x="3660775" y="5884863"/>
          <p14:tracePt t="65644" x="3660775" y="5881688"/>
          <p14:tracePt t="65847" x="3663950" y="5881688"/>
          <p14:tracePt t="66031" x="3668713" y="5881688"/>
          <p14:tracePt t="66042" x="3671888" y="5881688"/>
          <p14:tracePt t="66047" x="3676650" y="5881688"/>
          <p14:tracePt t="66061" x="3679825" y="5881688"/>
          <p14:tracePt t="66288" x="3679825" y="5876925"/>
          <p14:tracePt t="68382" x="3668713" y="5868988"/>
          <p14:tracePt t="68387" x="3657600" y="5862638"/>
          <p14:tracePt t="68398" x="3600450" y="5824538"/>
          <p14:tracePt t="68403" x="3473450" y="5761038"/>
          <p14:tracePt t="68413" x="3263900" y="5645150"/>
          <p14:tracePt t="68423" x="3057525" y="5532438"/>
          <p14:tracePt t="68430" x="2759075" y="5372100"/>
          <p14:tracePt t="68438" x="2500313" y="5192713"/>
          <p14:tracePt t="68446" x="2163763" y="4953000"/>
          <p14:tracePt t="68456" x="1912938" y="4724400"/>
          <p14:tracePt t="68464" x="1595438" y="4352925"/>
          <p14:tracePt t="68476" x="1223963" y="3881438"/>
          <p14:tracePt t="68479" x="906463" y="3425825"/>
          <p14:tracePt t="68490" x="733425" y="3111500"/>
          <p14:tracePt t="68493" x="501650" y="2560638"/>
          <p14:tracePt t="68502" x="355600" y="2133600"/>
          <p14:tracePt t="68510" x="220663" y="1706563"/>
          <p14:tracePt t="68522" x="49213" y="1235075"/>
        </p14:tracePtLst>
      </p14:laserTraceLst>
    </p:ext>
  </p:extLs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BCC1C7-5576-740B-6972-93EBD5A6BD1E}"/>
            </a:ext>
          </a:extLst>
        </p:cNvPr>
        <p:cNvGrpSpPr/>
        <p:nvPr/>
      </p:nvGrpSpPr>
      <p:grpSpPr>
        <a:xfrm>
          <a:off x="0" y="0"/>
          <a:ext cx="0" cy="0"/>
          <a:chOff x="0" y="0"/>
          <a:chExt cx="0" cy="0"/>
        </a:xfrm>
      </p:grpSpPr>
      <p:sp>
        <p:nvSpPr>
          <p:cNvPr id="4" name="タイトル 3">
            <a:extLst>
              <a:ext uri="{FF2B5EF4-FFF2-40B4-BE49-F238E27FC236}">
                <a16:creationId xmlns:a16="http://schemas.microsoft.com/office/drawing/2014/main" id="{E08429F6-36C9-FE04-C616-DFB64D7C8359}"/>
              </a:ext>
            </a:extLst>
          </p:cNvPr>
          <p:cNvSpPr>
            <a:spLocks noGrp="1"/>
          </p:cNvSpPr>
          <p:nvPr>
            <p:ph type="title"/>
          </p:nvPr>
        </p:nvSpPr>
        <p:spPr/>
        <p:txBody>
          <a:bodyPr/>
          <a:lstStyle/>
          <a:p>
            <a:r>
              <a:rPr lang="en-US" altLang="ja-JP" dirty="0"/>
              <a:t>Lifestyle migration (cont'd)</a:t>
            </a:r>
            <a:endParaRPr lang="ja-JP" altLang="en-US" dirty="0"/>
          </a:p>
        </p:txBody>
      </p:sp>
      <p:sp>
        <p:nvSpPr>
          <p:cNvPr id="5" name="コンテンツ プレースホルダー 4">
            <a:extLst>
              <a:ext uri="{FF2B5EF4-FFF2-40B4-BE49-F238E27FC236}">
                <a16:creationId xmlns:a16="http://schemas.microsoft.com/office/drawing/2014/main" id="{9118D239-55D1-06E1-7AAC-74BF82C4D701}"/>
              </a:ext>
            </a:extLst>
          </p:cNvPr>
          <p:cNvSpPr>
            <a:spLocks noGrp="1"/>
          </p:cNvSpPr>
          <p:nvPr>
            <p:ph idx="1"/>
          </p:nvPr>
        </p:nvSpPr>
        <p:spPr>
          <a:xfrm>
            <a:off x="838200" y="1833508"/>
            <a:ext cx="10515600" cy="4351338"/>
          </a:xfrm>
        </p:spPr>
        <p:txBody>
          <a:bodyPr>
            <a:normAutofit fontScale="92500"/>
          </a:bodyPr>
          <a:lstStyle/>
          <a:p>
            <a:r>
              <a:rPr lang="en-US" altLang="ja-JP" dirty="0"/>
              <a:t>These findings highlight a notable trend in domestic migration, where individuals are moving to depopulated areas seeking improved living conditions and personal fulfillment</a:t>
            </a:r>
          </a:p>
          <a:p>
            <a:r>
              <a:rPr lang="en-US" altLang="ja-JP" dirty="0"/>
              <a:t>This trend may be linked to governmental initiatives like the Local Vitalization Cooperator (LVC) program, where individuals, mainly in their 30s and younger, relocate from urban to rural communities to revitalize the local area, often settling there</a:t>
            </a:r>
          </a:p>
          <a:p>
            <a:r>
              <a:rPr lang="en-US" altLang="ja-JP" dirty="0"/>
              <a:t>However, the concentration of employment and educational opportunities in metropolitan areas remains a significant obstacle to the widespread adoption of this lifestyle migration</a:t>
            </a:r>
          </a:p>
        </p:txBody>
      </p:sp>
      <p:sp>
        <p:nvSpPr>
          <p:cNvPr id="6" name="スライド番号プレースホルダー 5">
            <a:extLst>
              <a:ext uri="{FF2B5EF4-FFF2-40B4-BE49-F238E27FC236}">
                <a16:creationId xmlns:a16="http://schemas.microsoft.com/office/drawing/2014/main" id="{E3A24E58-DE04-1FC5-2C76-97688E9EAD9E}"/>
              </a:ext>
            </a:extLst>
          </p:cNvPr>
          <p:cNvSpPr>
            <a:spLocks noGrp="1"/>
          </p:cNvSpPr>
          <p:nvPr>
            <p:ph type="sldNum" sz="quarter" idx="12"/>
          </p:nvPr>
        </p:nvSpPr>
        <p:spPr/>
        <p:txBody>
          <a:bodyPr/>
          <a:lstStyle/>
          <a:p>
            <a:fld id="{8B3E1A3D-8A7F-4133-9A2B-6701D8024CA5}" type="slidenum">
              <a:rPr kumimoji="1" lang="ja-JP" altLang="en-US" smtClean="0"/>
              <a:t>21</a:t>
            </a:fld>
            <a:endParaRPr kumimoji="1" lang="ja-JP" altLang="en-US"/>
          </a:p>
        </p:txBody>
      </p:sp>
    </p:spTree>
    <p:extLst>
      <p:ext uri="{BB962C8B-B14F-4D97-AF65-F5344CB8AC3E}">
        <p14:creationId xmlns:p14="http://schemas.microsoft.com/office/powerpoint/2010/main" val="4047113577"/>
      </p:ext>
    </p:extLst>
  </p:cSld>
  <p:clrMapOvr>
    <a:masterClrMapping/>
  </p:clrMapOvr>
  <mc:AlternateContent xmlns:mc="http://schemas.openxmlformats.org/markup-compatibility/2006">
    <mc:Choice xmlns:p14="http://schemas.microsoft.com/office/powerpoint/2010/main" Requires="p14">
      <p:transition spd="slow" p14:dur="2000" advTm="70006"/>
    </mc:Choice>
    <mc:Fallback>
      <p:transition spd="slow" advTm="70006"/>
    </mc:Fallback>
  </mc:AlternateContent>
  <p:extLst>
    <p:ext uri="{3A86A75C-4F4B-4683-9AE1-C65F6400EC91}">
      <p14:laserTraceLst xmlns:p14="http://schemas.microsoft.com/office/powerpoint/2010/main">
        <p14:tracePtLst>
          <p14:tracePt t="256" x="1157288" y="2111375"/>
          <p14:tracePt t="444" x="1152525" y="2111375"/>
          <p14:tracePt t="448" x="1141413" y="2111375"/>
          <p14:tracePt t="483" x="1146175" y="2108200"/>
          <p14:tracePt t="491" x="1160463" y="2103438"/>
          <p14:tracePt t="498" x="1163638" y="2103438"/>
          <p14:tracePt t="505" x="1179513" y="2097088"/>
          <p14:tracePt t="515" x="1182688" y="2097088"/>
          <p14:tracePt t="522" x="1185863" y="2097088"/>
          <p14:tracePt t="531" x="1190625" y="2097088"/>
          <p14:tracePt t="539" x="1198563" y="2097088"/>
          <p14:tracePt t="553" x="1201738" y="2097088"/>
          <p14:tracePt t="557" x="1209675" y="2097088"/>
          <p14:tracePt t="562" x="1216025" y="2097088"/>
          <p14:tracePt t="571" x="1231900" y="2084388"/>
          <p14:tracePt t="577" x="1235075" y="2081213"/>
          <p14:tracePt t="588" x="1246188" y="2070100"/>
          <p14:tracePt t="596" x="1250950" y="2066925"/>
          <p14:tracePt t="603" x="1257300" y="2062163"/>
          <p14:tracePt t="610" x="1262063" y="2058988"/>
          <p14:tracePt t="618" x="1268413" y="2051050"/>
          <p14:tracePt t="652" x="1273175" y="2051050"/>
          <p14:tracePt t="660" x="1273175" y="2047875"/>
          <p14:tracePt t="692" x="1276350" y="2047875"/>
          <p14:tracePt t="831" x="1268413" y="2051050"/>
          <p14:tracePt t="840" x="1262063" y="2051050"/>
          <p14:tracePt t="850" x="1257300" y="2051050"/>
          <p14:tracePt t="857" x="1243013" y="2051050"/>
          <p14:tracePt t="860" x="1223963" y="2058988"/>
          <p14:tracePt t="868" x="1209675" y="2058988"/>
          <p14:tracePt t="876" x="1190625" y="2062163"/>
          <p14:tracePt t="884" x="1174750" y="2066925"/>
          <p14:tracePt t="892" x="1160463" y="2066925"/>
          <p14:tracePt t="901" x="1149350" y="2070100"/>
          <p14:tracePt t="908" x="1141413" y="2073275"/>
          <p14:tracePt t="917" x="1133475" y="2078038"/>
          <p14:tracePt t="924" x="1122363" y="2081213"/>
          <p14:tracePt t="933" x="1116013" y="2081213"/>
          <p14:tracePt t="939" x="1100138" y="2089150"/>
          <p14:tracePt t="949" x="1093788" y="2092325"/>
          <p14:tracePt t="956" x="1085850" y="2092325"/>
          <p14:tracePt t="972" x="1077913" y="2092325"/>
          <p14:tracePt t="984" x="1074738" y="2092325"/>
          <p14:tracePt t="1235" x="1077913" y="2092325"/>
          <p14:tracePt t="1678" x="1081088" y="2092325"/>
          <p14:tracePt t="1694" x="1085850" y="2092325"/>
          <p14:tracePt t="1746" x="1089025" y="2092325"/>
          <p14:tracePt t="1792" x="1093788" y="2092325"/>
          <p14:tracePt t="1921" x="1096963" y="2092325"/>
          <p14:tracePt t="2226" x="1100138" y="2092325"/>
          <p14:tracePt t="2287" x="1100138" y="2089150"/>
          <p14:tracePt t="2322" x="1104900" y="2089150"/>
          <p14:tracePt t="3065" x="1104900" y="2084388"/>
          <p14:tracePt t="3079" x="1108075" y="2084388"/>
          <p14:tracePt t="3247" x="1108075" y="2081213"/>
          <p14:tracePt t="3273" x="1111250" y="2081213"/>
          <p14:tracePt t="3627" x="1116013" y="2081213"/>
          <p14:tracePt t="3642" x="1116013" y="2078038"/>
          <p14:tracePt t="3807" x="1116013" y="2073275"/>
          <p14:tracePt t="3818" x="1119188" y="2073275"/>
          <p14:tracePt t="4055" x="1122363" y="2073275"/>
          <p14:tracePt t="4333" x="1122363" y="2070100"/>
          <p14:tracePt t="4348" x="1127125" y="2066925"/>
          <p14:tracePt t="4390" x="1130300" y="2066925"/>
          <p14:tracePt t="4450" x="1130300" y="2062163"/>
          <p14:tracePt t="4477" x="1133475" y="2062163"/>
          <p14:tracePt t="4479" x="1133475" y="2058988"/>
          <p14:tracePt t="4700" x="1138238" y="2058988"/>
          <p14:tracePt t="4730" x="1138238" y="2055813"/>
          <p14:tracePt t="4737" x="1141413" y="2055813"/>
          <p14:tracePt t="4746" x="1146175" y="2051050"/>
          <p14:tracePt t="5031" x="1146175" y="2047875"/>
          <p14:tracePt t="5039" x="1149350" y="2047875"/>
          <p14:tracePt t="5057" x="1149350" y="2044700"/>
          <p14:tracePt t="5645" x="1152525" y="2044700"/>
          <p14:tracePt t="5700" x="1157288" y="2044700"/>
          <p14:tracePt t="5714" x="1160463" y="2039938"/>
          <p14:tracePt t="5730" x="1163638" y="2039938"/>
          <p14:tracePt t="5736" x="1163638" y="2036763"/>
          <p14:tracePt t="5746" x="1168400" y="2036763"/>
          <p14:tracePt t="5778" x="1168400" y="2032000"/>
          <p14:tracePt t="5783" x="1171575" y="2032000"/>
          <p14:tracePt t="5800" x="1174750" y="2032000"/>
          <p14:tracePt t="5828" x="1179513" y="2032000"/>
          <p14:tracePt t="5940" x="1182688" y="2032000"/>
          <p14:tracePt t="6001" x="1182688" y="2028825"/>
          <p14:tracePt t="7016" x="1185863" y="2028825"/>
          <p14:tracePt t="7022" x="1185863" y="2025650"/>
          <p14:tracePt t="7029" x="1190625" y="2025650"/>
          <p14:tracePt t="7038" x="1193800" y="2020888"/>
          <p14:tracePt t="7043" x="1193800" y="2017713"/>
          <p14:tracePt t="7052" x="1198563" y="2017713"/>
          <p14:tracePt t="7060" x="1201738" y="2014538"/>
          <p14:tracePt t="7084" x="1201738" y="2009775"/>
          <p14:tracePt t="7109" x="1204913" y="2009775"/>
          <p14:tracePt t="7132" x="1209675" y="2009775"/>
          <p14:tracePt t="7141" x="1212850" y="2009775"/>
          <p14:tracePt t="7148" x="1212850" y="2006600"/>
          <p14:tracePt t="7156" x="1212850" y="2003425"/>
          <p14:tracePt t="7164" x="1216025" y="2003425"/>
          <p14:tracePt t="7172" x="1220788" y="1998663"/>
          <p14:tracePt t="7180" x="1220788" y="1995488"/>
          <p14:tracePt t="7188" x="1223963" y="1995488"/>
          <p14:tracePt t="7385" x="1227138" y="1995488"/>
          <p14:tracePt t="7406" x="1227138" y="1990725"/>
          <p14:tracePt t="7424" x="1231900" y="1990725"/>
          <p14:tracePt t="7431" x="1235075" y="1987550"/>
          <p14:tracePt t="7454" x="1238250" y="1984375"/>
          <p14:tracePt t="7478" x="1243013" y="1979613"/>
          <p14:tracePt t="8280" x="1246188" y="1979613"/>
          <p14:tracePt t="8288" x="1246188" y="1976438"/>
          <p14:tracePt t="8306" x="1250950" y="1976438"/>
          <p14:tracePt t="8312" x="1250950" y="1973263"/>
          <p14:tracePt t="8513" x="1254125" y="1973263"/>
          <p14:tracePt t="8521" x="1254125" y="1968500"/>
          <p14:tracePt t="8529" x="1257300" y="1965325"/>
          <p14:tracePt t="8626" x="1262063" y="1965325"/>
          <p14:tracePt t="8731" x="1262063" y="1962150"/>
          <p14:tracePt t="8739" x="1265238" y="1962150"/>
          <p14:tracePt t="8755" x="1265238" y="1957388"/>
          <p14:tracePt t="8775" x="1268413" y="1957388"/>
          <p14:tracePt t="8905" x="1273175" y="1954213"/>
          <p14:tracePt t="8930" x="1273175" y="1951038"/>
          <p14:tracePt t="8937" x="1276350" y="1951038"/>
          <p14:tracePt t="8941" x="1276350" y="1946275"/>
          <p14:tracePt t="10105" x="1279525" y="1943100"/>
          <p14:tracePt t="10115" x="1284288" y="1943100"/>
          <p14:tracePt t="10121" x="1287463" y="1943100"/>
          <p14:tracePt t="10145" x="1292225" y="1943100"/>
          <p14:tracePt t="10160" x="1295400" y="1943100"/>
          <p14:tracePt t="10170" x="1303338" y="1943100"/>
          <p14:tracePt t="10178" x="1317625" y="1943100"/>
          <p14:tracePt t="10183" x="1377950" y="1943100"/>
          <p14:tracePt t="10193" x="1436688" y="1943100"/>
          <p14:tracePt t="10198" x="1538288" y="1943100"/>
          <p14:tracePt t="10206" x="1620838" y="1935163"/>
          <p14:tracePt t="10214" x="1714500" y="1920875"/>
          <p14:tracePt t="10221" x="1849438" y="1898650"/>
          <p14:tracePt t="10230" x="1946275" y="1890713"/>
          <p14:tracePt t="10238" x="2043113" y="1874838"/>
          <p14:tracePt t="10246" x="2141538" y="1868488"/>
          <p14:tracePt t="10254" x="2224088" y="1860550"/>
          <p14:tracePt t="10264" x="2298700" y="1860550"/>
          <p14:tracePt t="10274" x="2351088" y="1860550"/>
          <p14:tracePt t="10279" x="2381250" y="1860550"/>
          <p14:tracePt t="10290" x="2398713" y="1860550"/>
          <p14:tracePt t="10295" x="2411413" y="1860550"/>
          <p14:tracePt t="10305" x="2414588" y="1860550"/>
          <p14:tracePt t="10314" x="2422525" y="1860550"/>
          <p14:tracePt t="10321" x="2433638" y="1860550"/>
          <p14:tracePt t="10329" x="2439988" y="1860550"/>
          <p14:tracePt t="10338" x="2463800" y="1860550"/>
          <p14:tracePt t="10344" x="2492375" y="1860550"/>
          <p14:tracePt t="10351" x="2544763" y="1863725"/>
          <p14:tracePt t="10360" x="2582863" y="1863725"/>
          <p14:tracePt t="10370" x="2627313" y="1871663"/>
          <p14:tracePt t="10378" x="2657475" y="1871663"/>
          <p14:tracePt t="10387" x="2673350" y="1871663"/>
          <p14:tracePt t="10395" x="2695575" y="1871663"/>
          <p14:tracePt t="10400" x="2717800" y="1871663"/>
          <p14:tracePt t="10408" x="2728913" y="1871663"/>
          <p14:tracePt t="10416" x="2740025" y="1871663"/>
          <p14:tracePt t="10425" x="2747963" y="1871663"/>
          <p14:tracePt t="10434" x="2754313" y="1871663"/>
          <p14:tracePt t="10444" x="2759075" y="1871663"/>
          <p14:tracePt t="10462" x="2762250" y="1871663"/>
          <p14:tracePt t="10493" x="2762250" y="1874838"/>
          <p14:tracePt t="10507" x="2759075" y="1879600"/>
          <p14:tracePt t="10516" x="2754313" y="1882775"/>
          <p14:tracePt t="10522" x="2754313" y="1885950"/>
          <p14:tracePt t="10528" x="2747963" y="1893888"/>
          <p14:tracePt t="10536" x="2743200" y="1898650"/>
          <p14:tracePt t="10546" x="2736850" y="1909763"/>
          <p14:tracePt t="10552" x="2732088" y="1916113"/>
          <p14:tracePt t="10562" x="2728913" y="1924050"/>
          <p14:tracePt t="10568" x="2725738" y="1931988"/>
          <p14:tracePt t="10581" x="2725738" y="1943100"/>
          <p14:tracePt t="10589" x="2725738" y="1946275"/>
          <p14:tracePt t="10597" x="2720975" y="1951038"/>
          <p14:tracePt t="10601" x="2717800" y="1954213"/>
          <p14:tracePt t="10615" x="2714625" y="1957388"/>
          <p14:tracePt t="10619" x="2709863" y="1965325"/>
          <p14:tracePt t="10626" x="2706688" y="1968500"/>
          <p14:tracePt t="10634" x="2701925" y="1976438"/>
          <p14:tracePt t="10641" x="2695575" y="1979613"/>
          <p14:tracePt t="10650" x="2695575" y="1984375"/>
          <p14:tracePt t="10658" x="2690813" y="1987550"/>
          <p14:tracePt t="10666" x="2684463" y="1995488"/>
          <p14:tracePt t="10675" x="2679700" y="1995488"/>
          <p14:tracePt t="10684" x="2679700" y="1998663"/>
          <p14:tracePt t="10694" x="2679700" y="2003425"/>
          <p14:tracePt t="10700" x="2673350" y="2009775"/>
          <p14:tracePt t="10710" x="2673350" y="2014538"/>
          <p14:tracePt t="10717" x="2673350" y="2017713"/>
          <p14:tracePt t="10723" x="2673350" y="2020888"/>
          <p14:tracePt t="10731" x="2673350" y="2028825"/>
          <p14:tracePt t="10738" x="2676525" y="2028825"/>
          <p14:tracePt t="10746" x="2676525" y="2032000"/>
          <p14:tracePt t="10754" x="2676525" y="2036763"/>
          <p14:tracePt t="10807" x="2676525" y="2039938"/>
          <p14:tracePt t="10827" x="2676525" y="2044700"/>
          <p14:tracePt t="10838" x="2676525" y="2047875"/>
          <p14:tracePt t="10843" x="2676525" y="2058988"/>
          <p14:tracePt t="10849" x="2676525" y="2070100"/>
          <p14:tracePt t="10856" x="2676525" y="2084388"/>
          <p14:tracePt t="10868" x="2676525" y="2133600"/>
          <p14:tracePt t="10872" x="2676525" y="2163763"/>
          <p14:tracePt t="10880" x="2668588" y="2189163"/>
          <p14:tracePt t="10887" x="2649538" y="2249488"/>
          <p14:tracePt t="10896" x="2638425" y="2282825"/>
          <p14:tracePt t="10913" x="2609850" y="2384425"/>
          <p14:tracePt t="10925" x="2597150" y="2414588"/>
          <p14:tracePt t="10928" x="2571750" y="2492375"/>
          <p14:tracePt t="10936" x="2560638" y="2527300"/>
          <p14:tracePt t="10944" x="2538413" y="2579688"/>
          <p14:tracePt t="10952" x="2533650" y="2593975"/>
          <p14:tracePt t="10963" x="2533650" y="2605088"/>
          <p14:tracePt t="10969" x="2530475" y="2620963"/>
          <p14:tracePt t="10980" x="2530475" y="2624138"/>
          <p14:tracePt t="10984" x="2530475" y="2627313"/>
          <p14:tracePt t="10992" x="2527300" y="2627313"/>
          <p14:tracePt t="11000" x="2519363" y="2627313"/>
          <p14:tracePt t="11012" x="2519363" y="2635250"/>
          <p14:tracePt t="11497" x="2519363" y="2638425"/>
          <p14:tracePt t="11506" x="2519363" y="2643188"/>
          <p14:tracePt t="11508" x="2527300" y="2651125"/>
          <p14:tracePt t="11516" x="2530475" y="2651125"/>
          <p14:tracePt t="11523" x="2530475" y="2654300"/>
          <p14:tracePt t="11548" x="2533650" y="2654300"/>
          <p14:tracePt t="11556" x="2538413" y="2654300"/>
          <p14:tracePt t="11564" x="2538413" y="2646363"/>
          <p14:tracePt t="11572" x="2538413" y="2635250"/>
          <p14:tracePt t="11580" x="2544763" y="2624138"/>
          <p14:tracePt t="11588" x="2544763" y="2620963"/>
          <p14:tracePt t="11596" x="2549525" y="2616200"/>
          <p14:tracePt t="11604" x="2552700" y="2609850"/>
          <p14:tracePt t="11614" x="2552700" y="2605088"/>
          <p14:tracePt t="11619" x="2557463" y="2598738"/>
          <p14:tracePt t="11633" x="2560638" y="2593975"/>
          <p14:tracePt t="11656" x="2560638" y="2590800"/>
          <p14:tracePt t="11688" x="2560638" y="2586038"/>
          <p14:tracePt t="11816" x="2560638" y="2582863"/>
          <p14:tracePt t="12761" x="2560638" y="2579688"/>
          <p14:tracePt t="12769" x="2563813" y="2579688"/>
          <p14:tracePt t="12776" x="2563813" y="2574925"/>
          <p14:tracePt t="12786" x="2568575" y="2571750"/>
          <p14:tracePt t="12997" x="2571750" y="2571750"/>
          <p14:tracePt t="13984" x="2574925" y="2571750"/>
          <p14:tracePt t="13995" x="2574925" y="2568575"/>
          <p14:tracePt t="14010" x="2579688" y="2563813"/>
          <p14:tracePt t="14684" x="2582863" y="2560638"/>
          <p14:tracePt t="14693" x="2586038" y="2557463"/>
          <p14:tracePt t="14700" x="2590800" y="2552700"/>
          <p14:tracePt t="14708" x="2593975" y="2552700"/>
          <p14:tracePt t="14716" x="2597150" y="2544763"/>
          <p14:tracePt t="14853" x="2601913" y="2544763"/>
          <p14:tracePt t="14936" x="2605088" y="2544763"/>
          <p14:tracePt t="14949" x="2605088" y="2541588"/>
          <p14:tracePt t="14974" x="2605088" y="2538413"/>
          <p14:tracePt t="14979" x="2609850" y="2538413"/>
          <p14:tracePt t="14995" x="2609850" y="2533650"/>
          <p14:tracePt t="15002" x="2613025" y="2530475"/>
          <p14:tracePt t="15353" x="2613025" y="2527300"/>
          <p14:tracePt t="15362" x="2616200" y="2527300"/>
          <p14:tracePt t="15592" x="2620963" y="2527300"/>
          <p14:tracePt t="15833" x="2620963" y="2522538"/>
          <p14:tracePt t="19931" x="2624138" y="2522538"/>
          <p14:tracePt t="21848" x="2616200" y="2527300"/>
          <p14:tracePt t="21854" x="2613025" y="2530475"/>
          <p14:tracePt t="21863" x="2609850" y="2533650"/>
          <p14:tracePt t="21870" x="2601913" y="2541588"/>
          <p14:tracePt t="21879" x="2593975" y="2549525"/>
          <p14:tracePt t="21888" x="2590800" y="2552700"/>
          <p14:tracePt t="21904" x="2571750" y="2568575"/>
          <p14:tracePt t="21910" x="2563813" y="2579688"/>
          <p14:tracePt t="21925" x="2552700" y="2593975"/>
          <p14:tracePt t="21929" x="2549525" y="2605088"/>
          <p14:tracePt t="21937" x="2544763" y="2613025"/>
          <p14:tracePt t="21946" x="2544763" y="2624138"/>
          <p14:tracePt t="21957" x="2544763" y="2632075"/>
          <p14:tracePt t="21962" x="2544763" y="2643188"/>
          <p14:tracePt t="21968" x="2544763" y="2651125"/>
          <p14:tracePt t="21977" x="2541588" y="2665413"/>
          <p14:tracePt t="21983" x="2541588" y="2673350"/>
          <p14:tracePt t="21992" x="2541588" y="2684463"/>
          <p14:tracePt t="22000" x="2538413" y="2690813"/>
          <p14:tracePt t="22008" x="2538413" y="2703513"/>
          <p14:tracePt t="22016" x="2533650" y="2720975"/>
          <p14:tracePt t="22024" x="2530475" y="2728913"/>
          <p14:tracePt t="22032" x="2527300" y="2740025"/>
          <p14:tracePt t="22040" x="2522538" y="2751138"/>
          <p14:tracePt t="22048" x="2519363" y="2767013"/>
          <p14:tracePt t="22056" x="2511425" y="2792413"/>
          <p14:tracePt t="22064" x="2508250" y="2811463"/>
          <p14:tracePt t="22072" x="2508250" y="2822575"/>
          <p14:tracePt t="22080" x="2505075" y="2844800"/>
          <p14:tracePt t="22088" x="2505075" y="2874963"/>
          <p14:tracePt t="22098" x="2505075" y="2908300"/>
          <p14:tracePt t="22108" x="2505075" y="2938463"/>
          <p14:tracePt t="22116" x="2500313" y="2968625"/>
          <p14:tracePt t="22119" x="2492375" y="3001963"/>
          <p14:tracePt t="22128" x="2489200" y="3009900"/>
          <p14:tracePt t="22142" x="2486025" y="3032125"/>
          <p14:tracePt t="22147" x="2486025" y="3046413"/>
          <p14:tracePt t="22151" x="2481263" y="3070225"/>
          <p14:tracePt t="22160" x="2481263" y="3073400"/>
          <p14:tracePt t="22167" x="2481263" y="3087688"/>
          <p14:tracePt t="22179" x="2478088" y="3095625"/>
          <p14:tracePt t="22185" x="2478088" y="3098800"/>
          <p14:tracePt t="22196" x="2478088" y="3111500"/>
          <p14:tracePt t="22202" x="2474913" y="3111500"/>
          <p14:tracePt t="22210" x="2459038" y="3111500"/>
          <p14:tracePt t="22694" x="2455863" y="3111500"/>
          <p14:tracePt t="22706" x="2451100" y="3111500"/>
          <p14:tracePt t="22711" x="2451100" y="3106738"/>
          <p14:tracePt t="22723" x="2444750" y="3106738"/>
          <p14:tracePt t="22758" x="2451100" y="3103563"/>
          <p14:tracePt t="22766" x="2459038" y="3095625"/>
          <p14:tracePt t="22774" x="2436813" y="3095625"/>
          <p14:tracePt t="22781" x="2436813" y="3084513"/>
          <p14:tracePt t="22790" x="2436813" y="3081338"/>
          <p14:tracePt t="22801" x="2439988" y="3070225"/>
          <p14:tracePt t="22807" x="2439988" y="3062288"/>
          <p14:tracePt t="22813" x="2439988" y="3054350"/>
          <p14:tracePt t="22823" x="2439988" y="3046413"/>
          <p14:tracePt t="22854" x="2439988" y="3043238"/>
          <p14:tracePt t="22942" x="2439988" y="3040063"/>
          <p14:tracePt t="23044" x="2444750" y="3040063"/>
          <p14:tracePt t="23068" x="2451100" y="3035300"/>
          <p14:tracePt t="23078" x="2451100" y="3032125"/>
          <p14:tracePt t="23091" x="2451100" y="3028950"/>
          <p14:tracePt t="23289" x="2455863" y="3028950"/>
          <p14:tracePt t="23305" x="2455863" y="3024188"/>
          <p14:tracePt t="23319" x="2459038" y="3024188"/>
          <p14:tracePt t="23339" x="2463800" y="3024188"/>
          <p14:tracePt t="23362" x="2463800" y="3021013"/>
          <p14:tracePt t="23370" x="2466975" y="3021013"/>
          <p14:tracePt t="23386" x="2466975" y="3017838"/>
          <p14:tracePt t="23608" x="2466975" y="3013075"/>
          <p14:tracePt t="23632" x="2470150" y="3013075"/>
          <p14:tracePt t="23894" x="2470150" y="3009900"/>
          <p14:tracePt t="23902" x="2474913" y="3009900"/>
          <p14:tracePt t="23908" x="2474913" y="3006725"/>
          <p14:tracePt t="23922" x="2478088" y="3006725"/>
          <p14:tracePt t="23931" x="2478088" y="3001963"/>
          <p14:tracePt t="25550" x="2481263" y="3001963"/>
          <p14:tracePt t="25562" x="2481263" y="2998788"/>
          <p14:tracePt t="25574" x="2486025" y="2998788"/>
          <p14:tracePt t="25578" x="2486025" y="2994025"/>
          <p14:tracePt t="25588" x="2489200" y="2990850"/>
          <p14:tracePt t="25896" x="2489200" y="2987675"/>
          <p14:tracePt t="26749" x="2492375" y="2987675"/>
          <p14:tracePt t="26757" x="2497138" y="2987675"/>
          <p14:tracePt t="26780" x="2500313" y="2987675"/>
          <p14:tracePt t="26788" x="2505075" y="2987675"/>
          <p14:tracePt t="26796" x="2508250" y="2987675"/>
          <p14:tracePt t="26803" x="2511425" y="2987675"/>
          <p14:tracePt t="26820" x="2516188" y="2987675"/>
          <p14:tracePt t="26828" x="2522538" y="2987675"/>
          <p14:tracePt t="26836" x="2530475" y="2987675"/>
          <p14:tracePt t="26844" x="2533650" y="2987675"/>
          <p14:tracePt t="26853" x="2541588" y="2987675"/>
          <p14:tracePt t="26862" x="2544763" y="2987675"/>
          <p14:tracePt t="26870" x="2549525" y="2987675"/>
          <p14:tracePt t="26879" x="2552700" y="2987675"/>
          <p14:tracePt t="26888" x="2557463" y="2987675"/>
          <p14:tracePt t="26891" x="2560638" y="2987675"/>
          <p14:tracePt t="26917" x="2582863" y="2987675"/>
          <p14:tracePt t="26920" x="2605088" y="2987675"/>
          <p14:tracePt t="26926" x="2627313" y="2987675"/>
          <p14:tracePt t="26936" x="2646363" y="2987675"/>
          <p14:tracePt t="26945" x="2654300" y="2987675"/>
          <p14:tracePt t="26951" x="2662238" y="2987675"/>
          <p14:tracePt t="26960" x="2665413" y="2987675"/>
          <p14:tracePt t="26991" x="2668588" y="2987675"/>
          <p14:tracePt t="27007" x="2673350" y="2987675"/>
          <p14:tracePt t="27015" x="2684463" y="2990850"/>
          <p14:tracePt t="27022" x="2706688" y="2998788"/>
          <p14:tracePt t="27030" x="2732088" y="3001963"/>
          <p14:tracePt t="27037" x="2754313" y="3006725"/>
          <p14:tracePt t="27046" x="2773363" y="3009900"/>
          <p14:tracePt t="27057" x="2789238" y="3009900"/>
          <p14:tracePt t="27064" x="2800350" y="3013075"/>
          <p14:tracePt t="27080" x="2800350" y="3017838"/>
          <p14:tracePt t="27091" x="2800350" y="3021013"/>
          <p14:tracePt t="27097" x="2800350" y="3024188"/>
          <p14:tracePt t="27104" x="2800350" y="3028950"/>
          <p14:tracePt t="27112" x="2803525" y="3032125"/>
          <p14:tracePt t="27120" x="2806700" y="3032125"/>
          <p14:tracePt t="27130" x="2814638" y="3040063"/>
          <p14:tracePt t="27137" x="2822575" y="3054350"/>
          <p14:tracePt t="27146" x="2825750" y="3059113"/>
          <p14:tracePt t="27149" x="2836863" y="3070225"/>
          <p14:tracePt t="27159" x="2841625" y="3076575"/>
          <p14:tracePt t="27166" x="2855913" y="3098800"/>
          <p14:tracePt t="27174" x="2878138" y="3140075"/>
          <p14:tracePt t="27184" x="2894013" y="3152775"/>
          <p14:tracePt t="27190" x="2927350" y="3197225"/>
          <p14:tracePt t="27200" x="2941638" y="3208338"/>
          <p14:tracePt t="27209" x="2965450" y="3241675"/>
          <p14:tracePt t="27218" x="2968625" y="3252788"/>
          <p14:tracePt t="27227" x="2976563" y="3279775"/>
          <p14:tracePt t="27236" x="2979738" y="3286125"/>
          <p14:tracePt t="27243" x="2982913" y="3290888"/>
          <p14:tracePt t="27252" x="2987675" y="3286125"/>
          <p14:tracePt t="27255" x="2994025" y="3271838"/>
          <p14:tracePt t="27264" x="3001963" y="3263900"/>
          <p14:tracePt t="27837" x="3005138" y="3263900"/>
          <p14:tracePt t="27852" x="3009900" y="3263900"/>
          <p14:tracePt t="27860" x="3013075" y="3263900"/>
          <p14:tracePt t="27870" x="3017838" y="3260725"/>
          <p14:tracePt t="27880" x="3017838" y="3257550"/>
          <p14:tracePt t="27884" x="3017838" y="3252788"/>
          <p14:tracePt t="27893" x="3017838" y="3249613"/>
          <p14:tracePt t="27916" x="3017838" y="3244850"/>
          <p14:tracePt t="27919" x="3017838" y="3241675"/>
          <p14:tracePt t="27932" x="3013075" y="3241675"/>
          <p14:tracePt t="27940" x="3013075" y="3238500"/>
          <p14:tracePt t="27950" x="3009900" y="3238500"/>
          <p14:tracePt t="27976" x="3005138" y="3238500"/>
          <p14:tracePt t="28016" x="3005138" y="3233738"/>
          <p14:tracePt t="28025" x="3005138" y="3230563"/>
          <p14:tracePt t="28090" x="3005138" y="3233738"/>
          <p14:tracePt t="28096" x="3005138" y="3249613"/>
          <p14:tracePt t="28104" x="3005138" y="3257550"/>
          <p14:tracePt t="28115" x="3032125" y="3286125"/>
          <p14:tracePt t="28121" x="3062288" y="3335338"/>
          <p14:tracePt t="28131" x="3076575" y="3362325"/>
          <p14:tracePt t="28134" x="3189288" y="3467100"/>
          <p14:tracePt t="28143" x="3233738" y="3514725"/>
          <p14:tracePt t="28150" x="3282950" y="3552825"/>
          <p14:tracePt t="28158" x="3316288" y="3582988"/>
          <p14:tracePt t="28166" x="3335338" y="3594100"/>
          <p14:tracePt t="28174" x="3349625" y="3616325"/>
          <p14:tracePt t="28182" x="3360738" y="3624263"/>
          <p14:tracePt t="28208" x="3360738" y="3627438"/>
          <p14:tracePt t="28222" x="3360738" y="3630613"/>
          <p14:tracePt t="28247" x="3360738" y="3635375"/>
          <p14:tracePt t="28258" x="3365500" y="3635375"/>
          <p14:tracePt t="28266" x="3365500" y="3638550"/>
          <p14:tracePt t="28276" x="3365500" y="3641725"/>
          <p14:tracePt t="28406" x="3360738" y="3641725"/>
          <p14:tracePt t="28467" x="3357563" y="3641725"/>
          <p14:tracePt t="28484" x="3357563" y="3638550"/>
          <p14:tracePt t="28496" x="3354388" y="3638550"/>
          <p14:tracePt t="28505" x="3349625" y="3635375"/>
          <p14:tracePt t="28512" x="3346450" y="3635375"/>
          <p14:tracePt t="28531" x="3343275" y="3635375"/>
          <p14:tracePt t="28569" x="3338513" y="3635375"/>
          <p14:tracePt t="28596" x="3335338" y="3635375"/>
          <p14:tracePt t="28603" x="3332163" y="3630613"/>
          <p14:tracePt t="28612" x="3324225" y="3627438"/>
          <p14:tracePt t="28622" x="3294063" y="3616325"/>
          <p14:tracePt t="28627" x="3282950" y="3608388"/>
          <p14:tracePt t="28634" x="3233738" y="3594100"/>
          <p14:tracePt t="28642" x="3208338" y="3582988"/>
          <p14:tracePt t="28652" x="3186113" y="3578225"/>
          <p14:tracePt t="28661" x="3098800" y="3556000"/>
          <p14:tracePt t="28666" x="3062288" y="3552825"/>
          <p14:tracePt t="28674" x="3035300" y="3552825"/>
          <p14:tracePt t="28682" x="2982913" y="3544888"/>
          <p14:tracePt t="28690" x="2968625" y="3544888"/>
          <p14:tracePt t="28698" x="2960688" y="3544888"/>
          <p14:tracePt t="28706" x="2952750" y="3544888"/>
          <p14:tracePt t="28714" x="2949575" y="3544888"/>
          <p14:tracePt t="28723" x="2941638" y="3544888"/>
          <p14:tracePt t="28732" x="2930525" y="3544888"/>
          <p14:tracePt t="28741" x="2913063" y="3544888"/>
          <p14:tracePt t="28746" x="2897188" y="3544888"/>
          <p14:tracePt t="28755" x="2886075" y="3544888"/>
          <p14:tracePt t="28762" x="2855913" y="3544888"/>
          <p14:tracePt t="28770" x="2819400" y="3544888"/>
          <p14:tracePt t="28781" x="2806700" y="3544888"/>
          <p14:tracePt t="28789" x="2784475" y="3544888"/>
          <p14:tracePt t="28794" x="2762250" y="3544888"/>
          <p14:tracePt t="28806" x="2751138" y="3544888"/>
          <p14:tracePt t="28818" x="2728913" y="3544888"/>
          <p14:tracePt t="28823" x="2714625" y="3544888"/>
          <p14:tracePt t="28827" x="2709863" y="3544888"/>
          <p14:tracePt t="28892" x="2714625" y="3544888"/>
          <p14:tracePt t="29084" x="2714625" y="3541713"/>
          <p14:tracePt t="29295" x="2717800" y="3541713"/>
          <p14:tracePt t="29338" x="2720975" y="3541713"/>
          <p14:tracePt t="29582" x="2720975" y="3536950"/>
          <p14:tracePt t="29598" x="2725738" y="3536950"/>
          <p14:tracePt t="29774" x="2728913" y="3536950"/>
          <p14:tracePt t="29790" x="2732088" y="3536950"/>
          <p14:tracePt t="30233" x="2736850" y="3536950"/>
          <p14:tracePt t="30241" x="2736850" y="3533775"/>
          <p14:tracePt t="30332" x="2740025" y="3533775"/>
          <p14:tracePt t="30338" x="2740025" y="3530600"/>
          <p14:tracePt t="30448" x="2743200" y="3530600"/>
          <p14:tracePt t="30581" x="2743200" y="3525838"/>
          <p14:tracePt t="30606" x="2747963" y="3525838"/>
          <p14:tracePt t="30832" x="2751138" y="3525838"/>
          <p14:tracePt t="30914" x="2751138" y="3522663"/>
          <p14:tracePt t="30967" x="2751138" y="3519488"/>
          <p14:tracePt t="31806" x="2754313" y="3519488"/>
          <p14:tracePt t="31827" x="2759075" y="3519488"/>
          <p14:tracePt t="32551" x="2759075" y="3514725"/>
          <p14:tracePt t="32558" x="2762250" y="3514725"/>
          <p14:tracePt t="32582" x="2767013" y="3514725"/>
          <p14:tracePt t="32590" x="2767013" y="3511550"/>
          <p14:tracePt t="32777" x="2770188" y="3511550"/>
          <p14:tracePt t="33528" x="2773363" y="3511550"/>
          <p14:tracePt t="33541" x="2778125" y="3511550"/>
          <p14:tracePt t="33550" x="2784475" y="3511550"/>
          <p14:tracePt t="33556" x="2795588" y="3511550"/>
          <p14:tracePt t="33564" x="2803525" y="3514725"/>
          <p14:tracePt t="33572" x="2806700" y="3514725"/>
          <p14:tracePt t="33580" x="2819400" y="3514725"/>
          <p14:tracePt t="33589" x="2825750" y="3519488"/>
          <p14:tracePt t="33596" x="2830513" y="3519488"/>
          <p14:tracePt t="33604" x="2833688" y="3519488"/>
          <p14:tracePt t="33612" x="2836863" y="3522663"/>
          <p14:tracePt t="33620" x="2836863" y="3525838"/>
          <p14:tracePt t="33629" x="2844800" y="3525838"/>
          <p14:tracePt t="33646" x="2847975" y="3530600"/>
          <p14:tracePt t="33656" x="2847975" y="3536950"/>
          <p14:tracePt t="33659" x="2852738" y="3541713"/>
          <p14:tracePt t="33668" x="2860675" y="3544888"/>
          <p14:tracePt t="33677" x="2867025" y="3552825"/>
          <p14:tracePt t="33684" x="2871788" y="3552825"/>
          <p14:tracePt t="33692" x="2878138" y="3560763"/>
          <p14:tracePt t="33700" x="2889250" y="3563938"/>
          <p14:tracePt t="33708" x="2897188" y="3571875"/>
          <p14:tracePt t="33716" x="2908300" y="3582988"/>
          <p14:tracePt t="33724" x="2913063" y="3589338"/>
          <p14:tracePt t="33732" x="2916238" y="3589338"/>
          <p14:tracePt t="33743" x="2919413" y="3594100"/>
          <p14:tracePt t="33752" x="2924175" y="3608388"/>
          <p14:tracePt t="33756" x="2927350" y="3613150"/>
          <p14:tracePt t="33766" x="2935288" y="3616325"/>
          <p14:tracePt t="33777" x="2949575" y="3630613"/>
          <p14:tracePt t="33781" x="2957513" y="3635375"/>
          <p14:tracePt t="33789" x="2987675" y="3652838"/>
          <p14:tracePt t="33798" x="3021013" y="3676650"/>
          <p14:tracePt t="33804" x="3046413" y="3694113"/>
          <p14:tracePt t="33814" x="3081338" y="3717925"/>
          <p14:tracePt t="33819" x="3098800" y="3724275"/>
          <p14:tracePt t="33830" x="3117850" y="3743325"/>
          <p14:tracePt t="33836" x="3133725" y="3759200"/>
          <p14:tracePt t="33846" x="3159125" y="3781425"/>
          <p14:tracePt t="33856" x="3170238" y="3792538"/>
          <p14:tracePt t="33863" x="3181350" y="3811588"/>
          <p14:tracePt t="33874" x="3200400" y="3825875"/>
          <p14:tracePt t="33879" x="3233738" y="3856038"/>
          <p14:tracePt t="33886" x="3249613" y="3863975"/>
          <p14:tracePt t="33894" x="3255963" y="3870325"/>
          <p14:tracePt t="33902" x="3260725" y="3881438"/>
          <p14:tracePt t="33910" x="3279775" y="3892550"/>
          <p14:tracePt t="33918" x="3302000" y="3897313"/>
          <p14:tracePt t="33926" x="3321050" y="3897313"/>
          <p14:tracePt t="33934" x="3335338" y="3897313"/>
          <p14:tracePt t="33942" x="3343275" y="3897313"/>
          <p14:tracePt t="34371" x="3368675" y="3897313"/>
          <p14:tracePt t="34384" x="3384550" y="3892550"/>
          <p14:tracePt t="34386" x="3409950" y="3886200"/>
          <p14:tracePt t="34394" x="3425825" y="3886200"/>
          <p14:tracePt t="34402" x="3443288" y="3886200"/>
          <p14:tracePt t="34410" x="3467100" y="3886200"/>
          <p14:tracePt t="34418" x="3495675" y="3886200"/>
          <p14:tracePt t="34425" x="3519488" y="3886200"/>
          <p14:tracePt t="34434" x="3544888" y="3881438"/>
          <p14:tracePt t="34442" x="3567113" y="3881438"/>
          <p14:tracePt t="34453" x="3597275" y="3881438"/>
          <p14:tracePt t="34460" x="3663950" y="3878263"/>
          <p14:tracePt t="34469" x="3716338" y="3863975"/>
          <p14:tracePt t="34476" x="3770313" y="3859213"/>
          <p14:tracePt t="34488" x="3825875" y="3840163"/>
          <p14:tracePt t="34490" x="3870325" y="3829050"/>
          <p14:tracePt t="34498" x="3927475" y="3822700"/>
          <p14:tracePt t="34506" x="3971925" y="3811588"/>
          <p14:tracePt t="34513" x="4008438" y="3811588"/>
          <p14:tracePt t="34522" x="4054475" y="3811588"/>
          <p14:tracePt t="34529" x="4098925" y="3811588"/>
          <p14:tracePt t="34538" x="4159250" y="3811588"/>
          <p14:tracePt t="34546" x="4211638" y="3814763"/>
          <p14:tracePt t="34554" x="4278313" y="3814763"/>
          <p14:tracePt t="34561" x="4352925" y="3817938"/>
          <p14:tracePt t="34570" x="4405313" y="3817938"/>
          <p14:tracePt t="34577" x="4473575" y="3817938"/>
          <p14:tracePt t="34585" x="4548188" y="3817938"/>
          <p14:tracePt t="34595" x="4608513" y="3817938"/>
          <p14:tracePt t="34602" x="4652963" y="3817938"/>
          <p14:tracePt t="34612" x="4697413" y="3817938"/>
          <p14:tracePt t="34621" x="4735513" y="3817938"/>
          <p14:tracePt t="34628" x="4779963" y="3817938"/>
          <p14:tracePt t="34636" x="4818063" y="3817938"/>
          <p14:tracePt t="34644" x="4862513" y="3817938"/>
          <p14:tracePt t="34652" x="4892675" y="3825875"/>
          <p14:tracePt t="34660" x="4933950" y="3825875"/>
          <p14:tracePt t="34668" x="4986338" y="3822700"/>
          <p14:tracePt t="34676" x="5016500" y="3822700"/>
          <p14:tracePt t="34684" x="5046663" y="3817938"/>
          <p14:tracePt t="34692" x="5099050" y="3811588"/>
          <p14:tracePt t="34700" x="5140325" y="3806825"/>
          <p14:tracePt t="34707" x="5168900" y="3798888"/>
          <p14:tracePt t="34721" x="5210175" y="3795713"/>
          <p14:tracePt t="34724" x="5248275" y="3787775"/>
          <p14:tracePt t="34732" x="5284788" y="3784600"/>
          <p14:tracePt t="34742" x="5330825" y="3776663"/>
          <p14:tracePt t="34754" x="5386388" y="3773488"/>
          <p14:tracePt t="34759" x="5446713" y="3765550"/>
          <p14:tracePt t="34768" x="5513388" y="3754438"/>
          <p14:tracePt t="34774" x="5581650" y="3743325"/>
          <p14:tracePt t="34779" x="5641975" y="3735388"/>
          <p14:tracePt t="34788" x="5667375" y="3732213"/>
          <p14:tracePt t="34796" x="5727700" y="3724275"/>
          <p14:tracePt t="34804" x="5786438" y="3713163"/>
          <p14:tracePt t="34811" x="5862638" y="3705225"/>
          <p14:tracePt t="34820" x="5899150" y="3702050"/>
          <p14:tracePt t="34827" x="5997575" y="3687763"/>
          <p14:tracePt t="34836" x="6113463" y="3671888"/>
          <p14:tracePt t="34844" x="6157913" y="3660775"/>
          <p14:tracePt t="34854" x="6284913" y="3646488"/>
          <p14:tracePt t="34861" x="6434138" y="3619500"/>
          <p14:tracePt t="34872" x="6486525" y="3608388"/>
          <p14:tracePt t="34880" x="6648450" y="3582988"/>
          <p14:tracePt t="34886" x="6704013" y="3571875"/>
          <p14:tracePt t="34901" x="6819900" y="3548063"/>
          <p14:tracePt t="34902" x="6861175" y="3544888"/>
          <p14:tracePt t="34912" x="6935788" y="3530600"/>
          <p14:tracePt t="34922" x="6959600" y="3525838"/>
          <p14:tracePt t="34925" x="6999288" y="3519488"/>
          <p14:tracePt t="34934" x="7007225" y="3514725"/>
          <p14:tracePt t="34942" x="7015163" y="3514725"/>
          <p14:tracePt t="34950" x="7018338" y="3514725"/>
          <p14:tracePt t="34958" x="7037388" y="3511550"/>
          <p14:tracePt t="34966" x="7048500" y="3511550"/>
          <p14:tracePt t="34974" x="7086600" y="3503613"/>
          <p14:tracePt t="34982" x="7108825" y="3495675"/>
          <p14:tracePt t="34990" x="7131050" y="3495675"/>
          <p14:tracePt t="34998" x="7164388" y="3484563"/>
          <p14:tracePt t="35006" x="7194550" y="3481388"/>
          <p14:tracePt t="35014" x="7227888" y="3478213"/>
          <p14:tracePt t="35022" x="7273925" y="3470275"/>
          <p14:tracePt t="35030" x="7302500" y="3467100"/>
          <p14:tracePt t="35038" x="7337425" y="3459163"/>
          <p14:tracePt t="35046" x="7348538" y="3455988"/>
          <p14:tracePt t="35054" x="7351713" y="3455988"/>
          <p14:tracePt t="35064" x="7354888" y="3451225"/>
          <p14:tracePt t="35277" x="7351713" y="3451225"/>
          <p14:tracePt t="35329" x="7348538" y="3451225"/>
          <p14:tracePt t="35646" x="7340600" y="3451225"/>
          <p14:tracePt t="35653" x="7337425" y="3451225"/>
          <p14:tracePt t="35661" x="7318375" y="3451225"/>
          <p14:tracePt t="35669" x="7280275" y="3451225"/>
          <p14:tracePt t="35676" x="7243763" y="3451225"/>
          <p14:tracePt t="35681" x="7197725" y="3451225"/>
          <p14:tracePt t="35692" x="7145338" y="3451225"/>
          <p14:tracePt t="35703" x="7078663" y="3451225"/>
          <p14:tracePt t="35710" x="6996113" y="3451225"/>
          <p14:tracePt t="35721" x="6880225" y="3455988"/>
          <p14:tracePt t="35725" x="6778625" y="3470275"/>
          <p14:tracePt t="35732" x="6667500" y="3484563"/>
          <p14:tracePt t="35740" x="6550025" y="3500438"/>
          <p14:tracePt t="35748" x="6400800" y="3533775"/>
          <p14:tracePt t="35756" x="6251575" y="3560763"/>
          <p14:tracePt t="35764" x="6072188" y="3600450"/>
          <p14:tracePt t="35772" x="5865813" y="3638550"/>
          <p14:tracePt t="35780" x="5764213" y="3652838"/>
          <p14:tracePt t="35788" x="5559425" y="3683000"/>
          <p14:tracePt t="35796" x="5457825" y="3698875"/>
          <p14:tracePt t="35804" x="5251450" y="3729038"/>
          <p14:tracePt t="35812" x="5176838" y="3740150"/>
          <p14:tracePt t="35820" x="5091113" y="3751263"/>
          <p14:tracePt t="35828" x="4964113" y="3759200"/>
          <p14:tracePt t="35836" x="4948238" y="3759200"/>
          <p14:tracePt t="36122" x="4941888" y="3759200"/>
          <p14:tracePt t="36125" x="4929188" y="3759200"/>
          <p14:tracePt t="36137" x="4918075" y="3759200"/>
          <p14:tracePt t="36143" x="4914900" y="3759200"/>
          <p14:tracePt t="36149" x="4911725" y="3759200"/>
          <p14:tracePt t="36158" x="4906963" y="3759200"/>
          <p14:tracePt t="36168" x="4903788" y="3759200"/>
          <p14:tracePt t="36174" x="4895850" y="3759200"/>
          <p14:tracePt t="36182" x="4884738" y="3759200"/>
          <p14:tracePt t="36190" x="4873625" y="3759200"/>
          <p14:tracePt t="36204" x="4854575" y="3759200"/>
          <p14:tracePt t="36211" x="4829175" y="3765550"/>
          <p14:tracePt t="36218" x="4795838" y="3773488"/>
          <p14:tracePt t="36227" x="4772025" y="3776663"/>
          <p14:tracePt t="36232" x="4746625" y="3781425"/>
          <p14:tracePt t="36240" x="4727575" y="3792538"/>
          <p14:tracePt t="36250" x="4713288" y="3795713"/>
          <p14:tracePt t="36259" x="4694238" y="3798888"/>
          <p14:tracePt t="36263" x="4675188" y="3798888"/>
          <p14:tracePt t="36272" x="4660900" y="3798888"/>
          <p14:tracePt t="36279" x="4638675" y="3798888"/>
          <p14:tracePt t="36288" x="4614863" y="3798888"/>
          <p14:tracePt t="36296" x="4570413" y="3798888"/>
          <p14:tracePt t="36306" x="4503738" y="3798888"/>
          <p14:tracePt t="36314" x="4443413" y="3798888"/>
          <p14:tracePt t="36323" x="4349750" y="3806825"/>
          <p14:tracePt t="36330" x="4275138" y="3814763"/>
          <p14:tracePt t="36335" x="4189413" y="3825875"/>
          <p14:tracePt t="36346" x="4073525" y="3840163"/>
          <p14:tracePt t="36357" x="3997325" y="3859213"/>
          <p14:tracePt t="36360" x="3930650" y="3875088"/>
          <p14:tracePt t="36372" x="3862388" y="3886200"/>
          <p14:tracePt t="36380" x="3817938" y="3892550"/>
          <p14:tracePt t="36383" x="3776663" y="3897313"/>
          <p14:tracePt t="36394" x="3740150" y="3903663"/>
          <p14:tracePt t="36407" x="3713163" y="3908425"/>
          <p14:tracePt t="36408" x="3698875" y="3908425"/>
          <p14:tracePt t="36416" x="3679825" y="3908425"/>
          <p14:tracePt t="36424" x="3676650" y="3908425"/>
          <p14:tracePt t="36434" x="3660775" y="3908425"/>
          <p14:tracePt t="36440" x="3657600" y="3911600"/>
          <p14:tracePt t="36450" x="3649663" y="3911600"/>
          <p14:tracePt t="36456" x="3641725" y="3911600"/>
          <p14:tracePt t="36468" x="3627438" y="3911600"/>
          <p14:tracePt t="36475" x="3600450" y="3916363"/>
          <p14:tracePt t="36484" x="3582988" y="3919538"/>
          <p14:tracePt t="36492" x="3559175" y="3922713"/>
          <p14:tracePt t="36500" x="3533775" y="3930650"/>
          <p14:tracePt t="36505" x="3511550" y="3933825"/>
          <p14:tracePt t="36516" x="3478213" y="3944938"/>
          <p14:tracePt t="36527" x="3443288" y="3956050"/>
          <p14:tracePt t="36532" x="3409950" y="3971925"/>
          <p14:tracePt t="36538" x="3379788" y="3990975"/>
          <p14:tracePt t="36546" x="3354388" y="4005263"/>
          <p14:tracePt t="36554" x="3338513" y="4013200"/>
          <p14:tracePt t="36562" x="3332163" y="4016375"/>
          <p14:tracePt t="36570" x="3327400" y="4021138"/>
          <p14:tracePt t="36586" x="3327400" y="4024313"/>
          <p14:tracePt t="36610" x="3324225" y="4024313"/>
          <p14:tracePt t="36628" x="3324225" y="4027488"/>
          <p14:tracePt t="36642" x="3324225" y="4032250"/>
          <p14:tracePt t="36706" x="3324225" y="4027488"/>
          <p14:tracePt t="36726" x="3324225" y="4024313"/>
          <p14:tracePt t="36748" x="3324225" y="4021138"/>
          <p14:tracePt t="36809" x="3324225" y="4016375"/>
          <p14:tracePt t="36879" x="3327400" y="4013200"/>
          <p14:tracePt t="36998" x="3327400" y="4010025"/>
          <p14:tracePt t="37007" x="3332163" y="4010025"/>
          <p14:tracePt t="37058" x="3335338" y="4010025"/>
          <p14:tracePt t="37104" x="3335338" y="4005263"/>
          <p14:tracePt t="37390" x="3338513" y="4005263"/>
          <p14:tracePt t="37399" x="3343275" y="4005263"/>
          <p14:tracePt t="37406" x="3343275" y="4002088"/>
          <p14:tracePt t="37422" x="3346450" y="3997325"/>
          <p14:tracePt t="37430" x="3349625" y="3997325"/>
          <p14:tracePt t="37445" x="3354388" y="3997325"/>
          <p14:tracePt t="37452" x="3354388" y="3994150"/>
          <p14:tracePt t="37460" x="3357563" y="3994150"/>
          <p14:tracePt t="37468" x="3360738" y="3994150"/>
          <p14:tracePt t="37496" x="3327400" y="3979863"/>
          <p14:tracePt t="37501" x="3290888" y="3968750"/>
          <p14:tracePt t="37512" x="3192463" y="3975100"/>
          <p14:tracePt t="37521" x="3136900" y="3975100"/>
          <p14:tracePt t="38059" x="3133725" y="3975100"/>
          <p14:tracePt t="38074" x="3128963" y="3975100"/>
          <p14:tracePt t="38090" x="3125788" y="3975100"/>
          <p14:tracePt t="38096" x="3122613" y="3975100"/>
          <p14:tracePt t="38106" x="3117850" y="3975100"/>
          <p14:tracePt t="38113" x="3109913" y="3971925"/>
          <p14:tracePt t="38129" x="3106738" y="3971925"/>
          <p14:tracePt t="38140" x="3103563" y="3971925"/>
          <p14:tracePt t="38146" x="3098800" y="3971925"/>
          <p14:tracePt t="38154" x="3092450" y="3971925"/>
          <p14:tracePt t="38162" x="3087688" y="3971925"/>
          <p14:tracePt t="38170" x="3081338" y="3979863"/>
          <p14:tracePt t="38178" x="3073400" y="3986213"/>
          <p14:tracePt t="38188" x="3065463" y="4005263"/>
          <p14:tracePt t="38194" x="3057525" y="4021138"/>
          <p14:tracePt t="38202" x="3046413" y="4027488"/>
          <p14:tracePt t="38210" x="3035300" y="4038600"/>
          <p14:tracePt t="38217" x="3013075" y="4065588"/>
          <p14:tracePt t="38226" x="3001963" y="4079875"/>
          <p14:tracePt t="38233" x="2979738" y="4106863"/>
          <p14:tracePt t="38244" x="2960688" y="4129088"/>
          <p14:tracePt t="38252" x="2930525" y="4148138"/>
          <p14:tracePt t="38264" x="2913063" y="4170363"/>
          <p14:tracePt t="38267" x="2889250" y="4189413"/>
          <p14:tracePt t="38274" x="2878138" y="4203700"/>
          <p14:tracePt t="38282" x="2855913" y="4230688"/>
          <p14:tracePt t="38290" x="2844800" y="4241800"/>
          <p14:tracePt t="38298" x="2830513" y="4259263"/>
          <p14:tracePt t="38308" x="2819400" y="4286250"/>
          <p14:tracePt t="38314" x="2800350" y="4308475"/>
          <p14:tracePt t="38324" x="2784475" y="4327525"/>
          <p14:tracePt t="38330" x="2773363" y="4346575"/>
          <p14:tracePt t="38340" x="2770188" y="4352925"/>
          <p14:tracePt t="38347" x="2762250" y="4365625"/>
          <p14:tracePt t="38359" x="2759075" y="4379913"/>
          <p14:tracePt t="38366" x="2751138" y="4391025"/>
          <p14:tracePt t="38374" x="2743200" y="4398963"/>
          <p14:tracePt t="38379" x="2732088" y="4405313"/>
          <p14:tracePt t="38388" x="2728913" y="4413250"/>
          <p14:tracePt t="38395" x="2717800" y="4429125"/>
          <p14:tracePt t="38406" x="2709863" y="4435475"/>
          <p14:tracePt t="38413" x="2701925" y="4446588"/>
          <p14:tracePt t="38420" x="2698750" y="4454525"/>
          <p14:tracePt t="38430" x="2690813" y="4457700"/>
          <p14:tracePt t="38438" x="2684463" y="4465638"/>
          <p14:tracePt t="38457" x="2684463" y="4470400"/>
          <p14:tracePt t="38621" x="2679700" y="4470400"/>
          <p14:tracePt t="38636" x="2668588" y="4473575"/>
          <p14:tracePt t="38641" x="2649538" y="4492625"/>
          <p14:tracePt t="38650" x="2616200" y="4510088"/>
          <p14:tracePt t="38660" x="2605088" y="4518025"/>
          <p14:tracePt t="38669" x="2574925" y="4545013"/>
          <p14:tracePt t="38678" x="2560638" y="4551363"/>
          <p14:tracePt t="38683" x="2541588" y="4567238"/>
          <p14:tracePt t="38690" x="2530475" y="4575175"/>
          <p14:tracePt t="38698" x="2527300" y="4578350"/>
          <p14:tracePt t="38874" x="2530475" y="4578350"/>
          <p14:tracePt t="38884" x="2530475" y="4575175"/>
          <p14:tracePt t="39390" x="2519363" y="4575175"/>
          <p14:tracePt t="39399" x="2505075" y="4575175"/>
          <p14:tracePt t="39404" x="2466975" y="4575175"/>
          <p14:tracePt t="39412" x="2451100" y="4575175"/>
          <p14:tracePt t="39420" x="2422525" y="4575175"/>
          <p14:tracePt t="39431" x="2406650" y="4575175"/>
          <p14:tracePt t="39438" x="2376488" y="4575175"/>
          <p14:tracePt t="39443" x="2339975" y="4581525"/>
          <p14:tracePt t="39456" x="2312988" y="4586288"/>
          <p14:tracePt t="39464" x="2276475" y="4592638"/>
          <p14:tracePt t="39467" x="2257425" y="4592638"/>
          <p14:tracePt t="39476" x="2246313" y="4597400"/>
          <p14:tracePt t="39483" x="2238375" y="4597400"/>
          <p14:tracePt t="39493" x="2235200" y="4597400"/>
          <p14:tracePt t="39800" x="2235200" y="4600575"/>
          <p14:tracePt t="39816" x="2238375" y="4600575"/>
          <p14:tracePt t="39956" x="2241550" y="4600575"/>
          <p14:tracePt t="39964" x="2246313" y="4600575"/>
          <p14:tracePt t="39972" x="2249488" y="4600575"/>
          <p14:tracePt t="39980" x="2260600" y="4611688"/>
          <p14:tracePt t="39992" x="2282825" y="4645025"/>
          <p14:tracePt t="39998" x="2298700" y="4679950"/>
          <p14:tracePt t="40008" x="2309813" y="4721225"/>
          <p14:tracePt t="40012" x="2328863" y="4760913"/>
          <p14:tracePt t="40019" x="2339975" y="4799013"/>
          <p14:tracePt t="40028" x="2351088" y="4840288"/>
          <p14:tracePt t="40036" x="2351088" y="4862513"/>
          <p14:tracePt t="40044" x="2351088" y="4878388"/>
          <p14:tracePt t="40051" x="2351088" y="4889500"/>
          <p14:tracePt t="40062" x="2351088" y="4895850"/>
          <p14:tracePt t="40544" x="2351088" y="4892675"/>
          <p14:tracePt t="40551" x="2354263" y="4892675"/>
          <p14:tracePt t="40568" x="2359025" y="4892675"/>
          <p14:tracePt t="40577" x="2359025" y="4889500"/>
          <p14:tracePt t="40597" x="2362200" y="4889500"/>
          <p14:tracePt t="40622" x="2362200" y="4884738"/>
          <p14:tracePt t="40670" x="2365375" y="4884738"/>
          <p14:tracePt t="40688" x="2365375" y="4881563"/>
          <p14:tracePt t="40696" x="2370138" y="4881563"/>
          <p14:tracePt t="40768" x="2370138" y="4878388"/>
          <p14:tracePt t="40885" x="2373313" y="4878388"/>
          <p14:tracePt t="41337" x="2373313" y="4873625"/>
          <p14:tracePt t="41364" x="2376488" y="4873625"/>
          <p14:tracePt t="41599" x="2376488" y="4870450"/>
          <p14:tracePt t="41608" x="2381250" y="4870450"/>
          <p14:tracePt t="41620" x="2381250" y="4867275"/>
          <p14:tracePt t="41630" x="2384425" y="4867275"/>
          <p14:tracePt t="41646" x="2384425" y="4862513"/>
          <p14:tracePt t="41655" x="2387600" y="4862513"/>
          <p14:tracePt t="41704" x="2387600" y="4859338"/>
          <p14:tracePt t="42547" x="2392363" y="4859338"/>
          <p14:tracePt t="42562" x="2395538" y="4859338"/>
          <p14:tracePt t="42567" x="2395538" y="4854575"/>
          <p14:tracePt t="42586" x="2398713" y="4854575"/>
          <p14:tracePt t="42615" x="2403475" y="4854575"/>
          <p14:tracePt t="42621" x="2403475" y="4851400"/>
          <p14:tracePt t="42646" x="2406650" y="4851400"/>
          <p14:tracePt t="42678" x="2406650" y="4848225"/>
          <p14:tracePt t="42722" x="2411413" y="4848225"/>
          <p14:tracePt t="42730" x="2411413" y="4843463"/>
          <p14:tracePt t="42756" x="2414588" y="4843463"/>
          <p14:tracePt t="42762" x="2414588" y="4840288"/>
          <p14:tracePt t="42977" x="2417763" y="4837113"/>
          <p14:tracePt t="43002" x="2417763" y="4832350"/>
          <p14:tracePt t="43013" x="2422525" y="4832350"/>
          <p14:tracePt t="43121" x="2422525" y="4840288"/>
          <p14:tracePt t="43133" x="2422525" y="4843463"/>
          <p14:tracePt t="43137" x="2422525" y="4848225"/>
          <p14:tracePt t="43143" x="2422525" y="4854575"/>
          <p14:tracePt t="43152" x="2422525" y="4859338"/>
          <p14:tracePt t="43160" x="2422525" y="4867275"/>
          <p14:tracePt t="43170" x="2422525" y="4870450"/>
          <p14:tracePt t="43187" x="2406650" y="4892675"/>
          <p14:tracePt t="44172" x="2403475" y="4892675"/>
          <p14:tracePt t="44184" x="2398713" y="4892675"/>
          <p14:tracePt t="44200" x="2398713" y="4895850"/>
          <p14:tracePt t="44208" x="2398713" y="4903788"/>
          <p14:tracePt t="44216" x="2403475" y="4906963"/>
          <p14:tracePt t="44232" x="2406650" y="4914900"/>
          <p14:tracePt t="44240" x="2411413" y="4919663"/>
          <p14:tracePt t="44248" x="2411413" y="4922838"/>
          <p14:tracePt t="44256" x="2414588" y="4926013"/>
          <p14:tracePt t="44328" x="2417763" y="4930775"/>
          <p14:tracePt t="44336" x="2422525" y="4930775"/>
          <p14:tracePt t="44344" x="2422525" y="4933950"/>
          <p14:tracePt t="44359" x="2425700" y="4933950"/>
          <p14:tracePt t="44368" x="2428875" y="4933950"/>
          <p14:tracePt t="44386" x="2433638" y="4937125"/>
          <p14:tracePt t="44394" x="2436813" y="4945063"/>
          <p14:tracePt t="44402" x="2439988" y="4953000"/>
          <p14:tracePt t="44412" x="2439988" y="4959350"/>
          <p14:tracePt t="44419" x="2444750" y="4964113"/>
          <p14:tracePt t="44425" x="2444750" y="4967288"/>
          <p14:tracePt t="44433" x="2444750" y="4972050"/>
          <p14:tracePt t="44490" x="2444750" y="4975225"/>
          <p14:tracePt t="44499" x="2444750" y="4986338"/>
          <p14:tracePt t="44506" x="2447925" y="4994275"/>
          <p14:tracePt t="44514" x="2459038" y="5005388"/>
          <p14:tracePt t="44522" x="2466975" y="5019675"/>
          <p14:tracePt t="44531" x="2466975" y="5030788"/>
          <p14:tracePt t="44538" x="2466975" y="5041900"/>
          <p14:tracePt t="44547" x="2466975" y="5053013"/>
          <p14:tracePt t="44554" x="2478088" y="5072063"/>
          <p14:tracePt t="44563" x="2481263" y="5083175"/>
          <p14:tracePt t="44572" x="2489200" y="5099050"/>
          <p14:tracePt t="44580" x="2492375" y="5105400"/>
          <p14:tracePt t="44589" x="2492375" y="5113338"/>
          <p14:tracePt t="44603" x="2492375" y="5121275"/>
          <p14:tracePt t="44614" x="2492375" y="5129213"/>
          <p14:tracePt t="44618" x="2492375" y="5132388"/>
          <p14:tracePt t="44627" x="2492375" y="5140325"/>
          <p14:tracePt t="44634" x="2497138" y="5143500"/>
          <p14:tracePt t="44673" x="2500313" y="5143500"/>
          <p14:tracePt t="44788" x="2500313" y="5146675"/>
          <p14:tracePt t="44863" x="2500313" y="5151438"/>
          <p14:tracePt t="44873" x="2500313" y="5154613"/>
          <p14:tracePt t="44875" x="2500313" y="5162550"/>
          <p14:tracePt t="44889" x="2505075" y="5173663"/>
          <p14:tracePt t="44893" x="2511425" y="5176838"/>
          <p14:tracePt t="44900" x="2522538" y="5195888"/>
          <p14:tracePt t="44908" x="2530475" y="5214938"/>
          <p14:tracePt t="44916" x="2533650" y="5222875"/>
          <p14:tracePt t="44924" x="2544763" y="5240338"/>
          <p14:tracePt t="44934" x="2544763" y="5248275"/>
          <p14:tracePt t="44941" x="2549525" y="5259388"/>
          <p14:tracePt t="44950" x="2552700" y="5267325"/>
          <p14:tracePt t="44957" x="2552700" y="5275263"/>
          <p14:tracePt t="44964" x="2557463" y="5278438"/>
          <p14:tracePt t="44974" x="2557463" y="5281613"/>
          <p14:tracePt t="44980" x="2557463" y="5286375"/>
          <p14:tracePt t="45062" x="2560638" y="5286375"/>
          <p14:tracePt t="45102" x="2560638" y="5281613"/>
          <p14:tracePt t="45169" x="2560638" y="5278438"/>
          <p14:tracePt t="45208" x="2563813" y="5278438"/>
          <p14:tracePt t="45240" x="2563813" y="5275263"/>
          <p14:tracePt t="45306" x="2563813" y="5270500"/>
          <p14:tracePt t="45628" x="2568575" y="5270500"/>
          <p14:tracePt t="45685" x="2571750" y="5270500"/>
          <p14:tracePt t="45807" x="2574925" y="5270500"/>
          <p14:tracePt t="45844" x="2579688" y="5270500"/>
          <p14:tracePt t="45885" x="2582863" y="5270500"/>
          <p14:tracePt t="45901" x="2586038" y="5270500"/>
          <p14:tracePt t="45909" x="2590800" y="5270500"/>
          <p14:tracePt t="45915" x="2593975" y="5270500"/>
          <p14:tracePt t="45950" x="2597150" y="5270500"/>
          <p14:tracePt t="45957" x="2601913" y="5270500"/>
          <p14:tracePt t="45983" x="2605088" y="5270500"/>
          <p14:tracePt t="45990" x="2609850" y="5270500"/>
          <p14:tracePt t="45999" x="2613025" y="5270500"/>
          <p14:tracePt t="46006" x="2616200" y="5270500"/>
          <p14:tracePt t="46024" x="2620963" y="5270500"/>
          <p14:tracePt t="46040" x="2624138" y="5270500"/>
          <p14:tracePt t="46054" x="2627313" y="5270500"/>
          <p14:tracePt t="46062" x="2632075" y="5270500"/>
          <p14:tracePt t="46072" x="2635250" y="5270500"/>
          <p14:tracePt t="46079" x="2649538" y="5270500"/>
          <p14:tracePt t="46088" x="2654300" y="5270500"/>
          <p14:tracePt t="46099" x="2662238" y="5275263"/>
          <p14:tracePt t="46101" x="2676525" y="5275263"/>
          <p14:tracePt t="46110" x="2695575" y="5275263"/>
          <p14:tracePt t="46122" x="2706688" y="5267325"/>
          <p14:tracePt t="46127" x="2717800" y="5262563"/>
          <p14:tracePt t="46136" x="2717800" y="5259388"/>
          <p14:tracePt t="46146" x="2740025" y="5259388"/>
          <p14:tracePt t="46749" x="2740025" y="5256213"/>
          <p14:tracePt t="46757" x="2740025" y="5251450"/>
          <p14:tracePt t="46762" x="2740025" y="5248275"/>
          <p14:tracePt t="46770" x="2743200" y="5248275"/>
          <p14:tracePt t="46778" x="2747963" y="5245100"/>
          <p14:tracePt t="46802" x="2747963" y="5240338"/>
          <p14:tracePt t="46811" x="2747963" y="5237163"/>
          <p14:tracePt t="46821" x="2743200" y="5237163"/>
          <p14:tracePt t="46828" x="2743200" y="5233988"/>
          <p14:tracePt t="46839" x="2743200" y="5229225"/>
          <p14:tracePt t="46850" x="2743200" y="5222875"/>
          <p14:tracePt t="46853" x="2743200" y="5214938"/>
          <p14:tracePt t="46868" x="2740025" y="5207000"/>
          <p14:tracePt t="46877" x="2740025" y="5199063"/>
          <p14:tracePt t="46886" x="2740025" y="5192713"/>
          <p14:tracePt t="46894" x="2740025" y="5181600"/>
          <p14:tracePt t="46916" x="2740025" y="5162550"/>
          <p14:tracePt t="46924" x="2740025" y="5154613"/>
          <p14:tracePt t="46932" x="2740025" y="5151438"/>
          <p14:tracePt t="46940" x="2740025" y="5143500"/>
          <p14:tracePt t="46967" x="2740025" y="5140325"/>
          <p14:tracePt t="46980" x="2740025" y="5135563"/>
          <p14:tracePt t="46996" x="2740025" y="5132388"/>
          <p14:tracePt t="47796" x="2740025" y="5129213"/>
          <p14:tracePt t="49266" x="2740025" y="5124450"/>
          <p14:tracePt t="50258" x="2743200" y="5129213"/>
          <p14:tracePt t="50268" x="2743200" y="5132388"/>
          <p14:tracePt t="50275" x="2747963" y="5135563"/>
          <p14:tracePt t="50286" x="2754313" y="5143500"/>
          <p14:tracePt t="50288" x="2767013" y="5146675"/>
          <p14:tracePt t="50300" x="2784475" y="5154613"/>
          <p14:tracePt t="50312" x="2792413" y="5162550"/>
          <p14:tracePt t="50314" x="2795588" y="5176838"/>
          <p14:tracePt t="50322" x="2800350" y="5187950"/>
          <p14:tracePt t="50330" x="2751138" y="5192713"/>
          <p14:tracePt t="50340" x="2743200" y="5192713"/>
          <p14:tracePt t="51073" x="2740025" y="5192713"/>
          <p14:tracePt t="51137" x="2740025" y="5203825"/>
          <p14:tracePt t="51146" x="2740025" y="5207000"/>
          <p14:tracePt t="51154" x="2740025" y="5210175"/>
          <p14:tracePt t="51163" x="2740025" y="5218113"/>
          <p14:tracePt t="51167" x="2740025" y="5222875"/>
          <p14:tracePt t="51176" x="2740025" y="5226050"/>
          <p14:tracePt t="51194" x="2740025" y="5233988"/>
          <p14:tracePt t="51204" x="2740025" y="5237163"/>
          <p14:tracePt t="51210" x="2740025" y="5245100"/>
          <p14:tracePt t="51216" x="2740025" y="5251450"/>
          <p14:tracePt t="51224" x="2732088" y="5259388"/>
          <p14:tracePt t="51231" x="2732088" y="5262563"/>
          <p14:tracePt t="51242" x="2720975" y="5267325"/>
          <p14:tracePt t="51249" x="2720975" y="5270500"/>
          <p14:tracePt t="51258" x="2720975" y="5281613"/>
          <p14:tracePt t="51266" x="2720975" y="5286375"/>
          <p14:tracePt t="51272" x="2720975" y="5300663"/>
          <p14:tracePt t="51280" x="2720975" y="5311775"/>
          <p14:tracePt t="51288" x="2725738" y="5327650"/>
          <p14:tracePt t="51296" x="2732088" y="5345113"/>
          <p14:tracePt t="51304" x="2736850" y="5372100"/>
          <p14:tracePt t="51314" x="2740025" y="5375275"/>
          <p14:tracePt t="51319" x="2743200" y="5386388"/>
          <p14:tracePt t="51330" x="2743200" y="5402263"/>
          <p14:tracePt t="51336" x="2743200" y="5413375"/>
          <p14:tracePt t="51347" x="2747963" y="5416550"/>
          <p14:tracePt t="51359" x="2747963" y="5424488"/>
          <p14:tracePt t="51361" x="2747963" y="5432425"/>
          <p14:tracePt t="51370" x="2747963" y="5435600"/>
          <p14:tracePt t="51381" x="2747963" y="5438775"/>
          <p14:tracePt t="51385" x="2747963" y="5446713"/>
          <p14:tracePt t="51401" x="2747963" y="5449888"/>
          <p14:tracePt t="51410" x="2747963" y="5454650"/>
          <p14:tracePt t="51418" x="2747963" y="5461000"/>
          <p14:tracePt t="51426" x="2747963" y="5465763"/>
          <p14:tracePt t="51433" x="2747963" y="5473700"/>
          <p14:tracePt t="51451" x="2751138" y="5473700"/>
          <p14:tracePt t="51489" x="2754313" y="5473700"/>
          <p14:tracePt t="51550" x="2759075" y="5468938"/>
          <p14:tracePt t="51600" x="2759075" y="5465763"/>
          <p14:tracePt t="51628" x="2759075" y="5461000"/>
          <p14:tracePt t="51690" x="2759075" y="5457825"/>
          <p14:tracePt t="51964" x="2762250" y="5454650"/>
          <p14:tracePt t="52631" x="2767013" y="5454650"/>
          <p14:tracePt t="52700" x="2770188" y="5449888"/>
          <p14:tracePt t="52732" x="2770188" y="5446713"/>
          <p14:tracePt t="52741" x="2773363" y="5446713"/>
          <p14:tracePt t="53297" x="2778125" y="5446713"/>
          <p14:tracePt t="53299" x="2778125" y="5443538"/>
          <p14:tracePt t="53535" x="2781300" y="5443538"/>
          <p14:tracePt t="53563" x="2781300" y="5438775"/>
          <p14:tracePt t="53900" x="2781300" y="5435600"/>
          <p14:tracePt t="53909" x="2784475" y="5435600"/>
          <p14:tracePt t="53915" x="2784475" y="5432425"/>
          <p14:tracePt t="53925" x="2789238" y="5432425"/>
          <p14:tracePt t="54908" x="2792413" y="5432425"/>
          <p14:tracePt t="56023" x="2795588" y="5432425"/>
          <p14:tracePt t="56033" x="2795588" y="5427663"/>
          <p14:tracePt t="56048" x="2800350" y="5427663"/>
          <p14:tracePt t="56171" x="2800350" y="5424488"/>
          <p14:tracePt t="57062" x="2803525" y="5424488"/>
          <p14:tracePt t="57109" x="2803525" y="5419725"/>
          <p14:tracePt t="57115" x="2806700" y="5419725"/>
          <p14:tracePt t="57124" x="2806700" y="5416550"/>
          <p14:tracePt t="57132" x="2811463" y="5416550"/>
          <p14:tracePt t="57403" x="2811463" y="5413375"/>
          <p14:tracePt t="57417" x="2814638" y="5413375"/>
          <p14:tracePt t="57635" x="2819400" y="5413375"/>
          <p14:tracePt t="57659" x="2819400" y="5408613"/>
          <p14:tracePt t="57785" x="2822575" y="5408613"/>
          <p14:tracePt t="57794" x="2822575" y="5405438"/>
          <p14:tracePt t="57829" x="2822575" y="5402263"/>
          <p14:tracePt t="57960" x="2825750" y="5402263"/>
          <p14:tracePt t="57966" x="2825750" y="5397500"/>
          <p14:tracePt t="57982" x="2830513" y="5397500"/>
          <p14:tracePt t="57989" x="2830513" y="5394325"/>
          <p14:tracePt t="58628" x="2833688" y="5394325"/>
          <p14:tracePt t="58643" x="2836863" y="5394325"/>
          <p14:tracePt t="58652" x="2841625" y="5394325"/>
          <p14:tracePt t="58659" x="2847975" y="5394325"/>
          <p14:tracePt t="58668" x="2852738" y="5394325"/>
          <p14:tracePt t="58676" x="2855913" y="5394325"/>
          <p14:tracePt t="58685" x="2863850" y="5394325"/>
          <p14:tracePt t="58696" x="2867025" y="5394325"/>
          <p14:tracePt t="58713" x="2867025" y="5397500"/>
          <p14:tracePt t="58718" x="2871788" y="5402263"/>
          <p14:tracePt t="58723" x="2882900" y="5405438"/>
          <p14:tracePt t="58734" x="2905125" y="5405438"/>
          <p14:tracePt t="58744" x="2941638" y="5405438"/>
          <p14:tracePt t="58750" x="2994025" y="5402263"/>
          <p14:tracePt t="58755" x="3054350" y="5397500"/>
          <p14:tracePt t="58764" x="3076575" y="5397500"/>
          <p14:tracePt t="58774" x="3106738" y="5397500"/>
          <p14:tracePt t="58782" x="3125788" y="5397500"/>
          <p14:tracePt t="58790" x="3151188" y="5419725"/>
          <p14:tracePt t="58798" x="3155950" y="5419725"/>
          <p14:tracePt t="59251" x="3159125" y="5419725"/>
          <p14:tracePt t="59259" x="3159125" y="5424488"/>
          <p14:tracePt t="59264" x="3163888" y="5427663"/>
          <p14:tracePt t="59272" x="3167063" y="5435600"/>
          <p14:tracePt t="59280" x="3170238" y="5438775"/>
          <p14:tracePt t="59287" x="3175000" y="5446713"/>
          <p14:tracePt t="59296" x="3175000" y="5449888"/>
          <p14:tracePt t="59306" x="3178175" y="5449888"/>
          <p14:tracePt t="59315" x="3178175" y="5454650"/>
          <p14:tracePt t="59346" x="3175000" y="5454650"/>
          <p14:tracePt t="59354" x="3167063" y="5454650"/>
          <p14:tracePt t="59363" x="3163888" y="5454650"/>
          <p14:tracePt t="59372" x="3151188" y="5457825"/>
          <p14:tracePt t="59380" x="3144838" y="5461000"/>
          <p14:tracePt t="59387" x="3136900" y="5476875"/>
          <p14:tracePt t="59396" x="3128963" y="5484813"/>
          <p14:tracePt t="59401" x="3114675" y="5502275"/>
          <p14:tracePt t="59411" x="3103563" y="5510213"/>
          <p14:tracePt t="59418" x="3098800" y="5513388"/>
          <p14:tracePt t="59430" x="3092450" y="5513388"/>
          <p14:tracePt t="59446" x="3092450" y="5510213"/>
          <p14:tracePt t="59452" x="3092450" y="5507038"/>
          <p14:tracePt t="59478" x="3092450" y="5502275"/>
          <p14:tracePt t="59516" x="3092450" y="5499100"/>
          <p14:tracePt t="59531" x="3087688" y="5499100"/>
          <p14:tracePt t="59546" x="3087688" y="5495925"/>
          <p14:tracePt t="59644" x="3092450" y="5491163"/>
          <p14:tracePt t="60017" x="3092450" y="5487988"/>
          <p14:tracePt t="60079" x="3095625" y="5487988"/>
          <p14:tracePt t="60201" x="3098800" y="5487988"/>
          <p14:tracePt t="60262" x="3103563" y="5487988"/>
          <p14:tracePt t="60340" x="3106738" y="5487988"/>
          <p14:tracePt t="60549" x="3109913" y="5487988"/>
          <p14:tracePt t="61356" x="3114675" y="5487988"/>
          <p14:tracePt t="61545" x="3117850" y="5487988"/>
          <p14:tracePt t="61560" x="3117850" y="5484813"/>
          <p14:tracePt t="61706" x="3122613" y="5484813"/>
          <p14:tracePt t="62488" x="3122613" y="5487988"/>
          <p14:tracePt t="62495" x="3133725" y="5499100"/>
          <p14:tracePt t="62504" x="3170238" y="5548313"/>
          <p14:tracePt t="62514" x="3219450" y="5584825"/>
          <p14:tracePt t="62524" x="3260725" y="5618163"/>
          <p14:tracePt t="62530" x="3286125" y="5648325"/>
          <p14:tracePt t="62541" x="3321050" y="5670550"/>
          <p14:tracePt t="62548" x="3349625" y="5694363"/>
          <p14:tracePt t="62556" x="3376613" y="5711825"/>
          <p14:tracePt t="62564" x="3384550" y="5719763"/>
          <p14:tracePt t="62572" x="3387725" y="5730875"/>
          <p14:tracePt t="62586" x="3387725" y="5741988"/>
          <p14:tracePt t="62594" x="3390900" y="5757863"/>
          <p14:tracePt t="62602" x="3395663" y="5764213"/>
          <p14:tracePt t="62609" x="3409950" y="5772150"/>
          <p14:tracePt t="62618" x="3425825" y="5780088"/>
          <p14:tracePt t="62628" x="3459163" y="5788025"/>
          <p14:tracePt t="62639" x="3481388" y="5791200"/>
          <p14:tracePt t="62642" x="3500438" y="5799138"/>
          <p14:tracePt t="62650" x="3503613" y="5813425"/>
          <p14:tracePt t="62658" x="3519488" y="5821363"/>
          <p14:tracePt t="63178" x="3519488" y="5824538"/>
          <p14:tracePt t="63185" x="3519488" y="5829300"/>
          <p14:tracePt t="63192" x="3519488" y="5832475"/>
          <p14:tracePt t="63201" x="3519488" y="5835650"/>
          <p14:tracePt t="63205" x="3519488" y="5843588"/>
          <p14:tracePt t="63215" x="3530600" y="5846763"/>
          <p14:tracePt t="63224" x="3530600" y="5851525"/>
          <p14:tracePt t="63229" x="3530600" y="5854700"/>
          <p14:tracePt t="63250" x="3530600" y="5862638"/>
          <p14:tracePt t="63255" x="3536950" y="5865813"/>
          <p14:tracePt t="63262" x="3541713" y="5868988"/>
          <p14:tracePt t="63286" x="3544888" y="5868988"/>
          <p14:tracePt t="63304" x="3548063" y="5868988"/>
          <p14:tracePt t="63320" x="3548063" y="5865813"/>
          <p14:tracePt t="63336" x="3548063" y="5862638"/>
          <p14:tracePt t="63353" x="3548063" y="5857875"/>
          <p14:tracePt t="63361" x="3552825" y="5857875"/>
          <p14:tracePt t="63369" x="3552825" y="5854700"/>
          <p14:tracePt t="63401" x="3556000" y="5854700"/>
          <p14:tracePt t="63409" x="3556000" y="5851525"/>
          <p14:tracePt t="63497" x="3571875" y="5835650"/>
          <p14:tracePt t="63541" x="3571875" y="5840413"/>
          <p14:tracePt t="63547" x="3571875" y="5843588"/>
          <p14:tracePt t="63553" x="3571875" y="5846763"/>
          <p14:tracePt t="63562" x="3571875" y="5854700"/>
          <p14:tracePt t="63570" x="3571875" y="5857875"/>
          <p14:tracePt t="63575" x="3567113" y="5868988"/>
          <p14:tracePt t="63586" x="3567113" y="5873750"/>
          <p14:tracePt t="63592" x="3567113" y="5888038"/>
          <p14:tracePt t="63602" x="3567113" y="5899150"/>
          <p14:tracePt t="63608" x="3567113" y="5910263"/>
          <p14:tracePt t="63618" x="3567113" y="5929313"/>
          <p14:tracePt t="63625" x="3567113" y="5951538"/>
          <p14:tracePt t="63634" x="3567113" y="5956300"/>
          <p14:tracePt t="63641" x="3567113" y="5970588"/>
          <p14:tracePt t="63650" x="3567113" y="5978525"/>
          <p14:tracePt t="63784" x="3567113" y="5973763"/>
          <p14:tracePt t="64000" x="3567113" y="5970588"/>
          <p14:tracePt t="64499" x="3571875" y="5970588"/>
          <p14:tracePt t="64507" x="3575050" y="5970588"/>
          <p14:tracePt t="64514" x="3586163" y="5970588"/>
          <p14:tracePt t="64525" x="3589338" y="5973763"/>
          <p14:tracePt t="64527" x="3605213" y="5978525"/>
          <p14:tracePt t="64538" x="3635375" y="5978525"/>
          <p14:tracePt t="64547" x="3638550" y="5978525"/>
          <p14:tracePt t="64553" x="3646488" y="5978525"/>
          <p14:tracePt t="64560" x="3646488" y="5986463"/>
          <p14:tracePt t="64569" x="3649663" y="5986463"/>
          <p14:tracePt t="65351" x="3649663" y="5981700"/>
          <p14:tracePt t="65357" x="3649663" y="5978525"/>
          <p14:tracePt t="65366" x="3646488" y="5973763"/>
          <p14:tracePt t="65374" x="3646488" y="5970588"/>
          <p14:tracePt t="65392" x="3641725" y="5962650"/>
          <p14:tracePt t="65402" x="3641725" y="5959475"/>
          <p14:tracePt t="65408" x="3641725" y="5951538"/>
          <p14:tracePt t="65414" x="3641725" y="5948363"/>
          <p14:tracePt t="65422" x="3646488" y="5945188"/>
          <p14:tracePt t="65429" x="3646488" y="5929313"/>
          <p14:tracePt t="65440" x="3649663" y="5921375"/>
          <p14:tracePt t="65445" x="3652838" y="5910263"/>
          <p14:tracePt t="65456" x="3652838" y="5907088"/>
          <p14:tracePt t="65464" x="3652838" y="5899150"/>
          <p14:tracePt t="65476" x="3652838" y="5895975"/>
          <p14:tracePt t="65498" x="3657600" y="5895975"/>
          <p14:tracePt t="65523" x="3657600" y="5892800"/>
          <p14:tracePt t="65544" x="3660775" y="5892800"/>
          <p14:tracePt t="65552" x="3660775" y="5888038"/>
          <p14:tracePt t="65576" x="3660775" y="5884863"/>
          <p14:tracePt t="65644" x="3660775" y="5881688"/>
          <p14:tracePt t="65847" x="3663950" y="5881688"/>
          <p14:tracePt t="66031" x="3668713" y="5881688"/>
          <p14:tracePt t="66042" x="3671888" y="5881688"/>
          <p14:tracePt t="66047" x="3676650" y="5881688"/>
          <p14:tracePt t="66061" x="3679825" y="5881688"/>
          <p14:tracePt t="66288" x="3679825" y="5876925"/>
          <p14:tracePt t="68382" x="3668713" y="5868988"/>
          <p14:tracePt t="68387" x="3657600" y="5862638"/>
          <p14:tracePt t="68398" x="3600450" y="5824538"/>
          <p14:tracePt t="68403" x="3473450" y="5761038"/>
          <p14:tracePt t="68413" x="3263900" y="5645150"/>
          <p14:tracePt t="68423" x="3057525" y="5532438"/>
          <p14:tracePt t="68430" x="2759075" y="5372100"/>
          <p14:tracePt t="68438" x="2500313" y="5192713"/>
          <p14:tracePt t="68446" x="2163763" y="4953000"/>
          <p14:tracePt t="68456" x="1912938" y="4724400"/>
          <p14:tracePt t="68464" x="1595438" y="4352925"/>
          <p14:tracePt t="68476" x="1223963" y="3881438"/>
          <p14:tracePt t="68479" x="906463" y="3425825"/>
          <p14:tracePt t="68490" x="733425" y="3111500"/>
          <p14:tracePt t="68493" x="501650" y="2560638"/>
          <p14:tracePt t="68502" x="355600" y="2133600"/>
          <p14:tracePt t="68510" x="220663" y="1706563"/>
          <p14:tracePt t="68522" x="49213" y="1235075"/>
        </p14:tracePtLst>
      </p14:laserTraceLst>
    </p:ext>
  </p:extLs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5485DF-4E52-FBC8-795C-361F462E9336}"/>
            </a:ext>
          </a:extLst>
        </p:cNvPr>
        <p:cNvGrpSpPr/>
        <p:nvPr/>
      </p:nvGrpSpPr>
      <p:grpSpPr>
        <a:xfrm>
          <a:off x="0" y="0"/>
          <a:ext cx="0" cy="0"/>
          <a:chOff x="0" y="0"/>
          <a:chExt cx="0" cy="0"/>
        </a:xfrm>
      </p:grpSpPr>
      <p:sp>
        <p:nvSpPr>
          <p:cNvPr id="4" name="タイトル 3">
            <a:extLst>
              <a:ext uri="{FF2B5EF4-FFF2-40B4-BE49-F238E27FC236}">
                <a16:creationId xmlns:a16="http://schemas.microsoft.com/office/drawing/2014/main" id="{8403A4B2-2E7C-964B-75E2-30F49FFFB3D8}"/>
              </a:ext>
            </a:extLst>
          </p:cNvPr>
          <p:cNvSpPr>
            <a:spLocks noGrp="1"/>
          </p:cNvSpPr>
          <p:nvPr>
            <p:ph type="title"/>
          </p:nvPr>
        </p:nvSpPr>
        <p:spPr/>
        <p:txBody>
          <a:bodyPr/>
          <a:lstStyle/>
          <a:p>
            <a:r>
              <a:rPr lang="en-US" altLang="ja-JP" dirty="0"/>
              <a:t>4. Regional diversity of counterurbanization</a:t>
            </a:r>
            <a:endParaRPr lang="ja-JP" altLang="en-US" dirty="0"/>
          </a:p>
        </p:txBody>
      </p:sp>
      <p:sp>
        <p:nvSpPr>
          <p:cNvPr id="2" name="スライド番号プレースホルダー 1">
            <a:extLst>
              <a:ext uri="{FF2B5EF4-FFF2-40B4-BE49-F238E27FC236}">
                <a16:creationId xmlns:a16="http://schemas.microsoft.com/office/drawing/2014/main" id="{66A04982-2DF3-B732-F78D-104076340821}"/>
              </a:ext>
            </a:extLst>
          </p:cNvPr>
          <p:cNvSpPr>
            <a:spLocks noGrp="1"/>
          </p:cNvSpPr>
          <p:nvPr>
            <p:ph type="sldNum" sz="quarter" idx="12"/>
          </p:nvPr>
        </p:nvSpPr>
        <p:spPr/>
        <p:txBody>
          <a:bodyPr/>
          <a:lstStyle/>
          <a:p>
            <a:fld id="{8B3E1A3D-8A7F-4133-9A2B-6701D8024CA5}" type="slidenum">
              <a:rPr kumimoji="1" lang="ja-JP" altLang="en-US" smtClean="0"/>
              <a:t>22</a:t>
            </a:fld>
            <a:endParaRPr kumimoji="1" lang="ja-JP" altLang="en-US"/>
          </a:p>
        </p:txBody>
      </p:sp>
    </p:spTree>
    <p:extLst>
      <p:ext uri="{BB962C8B-B14F-4D97-AF65-F5344CB8AC3E}">
        <p14:creationId xmlns:p14="http://schemas.microsoft.com/office/powerpoint/2010/main" val="1685724206"/>
      </p:ext>
    </p:extLst>
  </p:cSld>
  <p:clrMapOvr>
    <a:masterClrMapping/>
  </p:clrMapOvr>
  <mc:AlternateContent xmlns:mc="http://schemas.openxmlformats.org/markup-compatibility/2006">
    <mc:Choice xmlns:p14="http://schemas.microsoft.com/office/powerpoint/2010/main" Requires="p14">
      <p:transition spd="slow" p14:dur="2000" advTm="9483"/>
    </mc:Choice>
    <mc:Fallback>
      <p:transition spd="slow" advTm="9483"/>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8A4523-F1B5-9DBE-350B-D7011D7CD9B9}"/>
            </a:ext>
          </a:extLst>
        </p:cNvPr>
        <p:cNvGrpSpPr/>
        <p:nvPr/>
      </p:nvGrpSpPr>
      <p:grpSpPr>
        <a:xfrm>
          <a:off x="0" y="0"/>
          <a:ext cx="0" cy="0"/>
          <a:chOff x="0" y="0"/>
          <a:chExt cx="0" cy="0"/>
        </a:xfrm>
      </p:grpSpPr>
      <p:sp>
        <p:nvSpPr>
          <p:cNvPr id="4" name="タイトル 3">
            <a:extLst>
              <a:ext uri="{FF2B5EF4-FFF2-40B4-BE49-F238E27FC236}">
                <a16:creationId xmlns:a16="http://schemas.microsoft.com/office/drawing/2014/main" id="{79E0F3FB-E82A-BCE9-0116-1C7574F564A4}"/>
              </a:ext>
            </a:extLst>
          </p:cNvPr>
          <p:cNvSpPr>
            <a:spLocks noGrp="1"/>
          </p:cNvSpPr>
          <p:nvPr>
            <p:ph type="title"/>
          </p:nvPr>
        </p:nvSpPr>
        <p:spPr/>
        <p:txBody>
          <a:bodyPr/>
          <a:lstStyle/>
          <a:p>
            <a:r>
              <a:rPr lang="en-US" altLang="ja-JP" dirty="0"/>
              <a:t>Regional diversity of counterurbanization</a:t>
            </a:r>
            <a:endParaRPr lang="ja-JP" altLang="en-US" dirty="0"/>
          </a:p>
        </p:txBody>
      </p:sp>
      <p:sp>
        <p:nvSpPr>
          <p:cNvPr id="5" name="コンテンツ プレースホルダー 4">
            <a:extLst>
              <a:ext uri="{FF2B5EF4-FFF2-40B4-BE49-F238E27FC236}">
                <a16:creationId xmlns:a16="http://schemas.microsoft.com/office/drawing/2014/main" id="{C9C47630-3876-53D1-A32D-524D554129C5}"/>
              </a:ext>
            </a:extLst>
          </p:cNvPr>
          <p:cNvSpPr>
            <a:spLocks noGrp="1"/>
          </p:cNvSpPr>
          <p:nvPr>
            <p:ph idx="1"/>
          </p:nvPr>
        </p:nvSpPr>
        <p:spPr>
          <a:xfrm>
            <a:off x="838200" y="1833508"/>
            <a:ext cx="10515600" cy="4351338"/>
          </a:xfrm>
        </p:spPr>
        <p:txBody>
          <a:bodyPr>
            <a:normAutofit/>
          </a:bodyPr>
          <a:lstStyle/>
          <a:p>
            <a:r>
              <a:rPr lang="en-US" altLang="ja-JP" dirty="0"/>
              <a:t>Depopulated regions, particularly those distant from urban hubs with industrial concentrations and lacking higher education institutions, are less attractive for migration</a:t>
            </a:r>
          </a:p>
          <a:p>
            <a:r>
              <a:rPr lang="en-US" altLang="ja-JP" dirty="0"/>
              <a:t>Remote islands, isolated from the mainland by sea, face significant challenges for daily commuting</a:t>
            </a:r>
          </a:p>
          <a:p>
            <a:r>
              <a:rPr lang="en-US" altLang="ja-JP" dirty="0"/>
              <a:t>Analyzing population trends on these islands illustrates how local government initiatives impact lifestyle migration to depopulated areas</a:t>
            </a:r>
          </a:p>
        </p:txBody>
      </p:sp>
      <p:sp>
        <p:nvSpPr>
          <p:cNvPr id="6" name="スライド番号プレースホルダー 5">
            <a:extLst>
              <a:ext uri="{FF2B5EF4-FFF2-40B4-BE49-F238E27FC236}">
                <a16:creationId xmlns:a16="http://schemas.microsoft.com/office/drawing/2014/main" id="{BB622CE5-8F3B-F16A-00B8-F9B474CF68E3}"/>
              </a:ext>
            </a:extLst>
          </p:cNvPr>
          <p:cNvSpPr>
            <a:spLocks noGrp="1"/>
          </p:cNvSpPr>
          <p:nvPr>
            <p:ph type="sldNum" sz="quarter" idx="12"/>
          </p:nvPr>
        </p:nvSpPr>
        <p:spPr/>
        <p:txBody>
          <a:bodyPr/>
          <a:lstStyle/>
          <a:p>
            <a:fld id="{8B3E1A3D-8A7F-4133-9A2B-6701D8024CA5}" type="slidenum">
              <a:rPr kumimoji="1" lang="ja-JP" altLang="en-US" smtClean="0"/>
              <a:t>23</a:t>
            </a:fld>
            <a:endParaRPr kumimoji="1" lang="ja-JP" altLang="en-US"/>
          </a:p>
        </p:txBody>
      </p:sp>
    </p:spTree>
    <p:extLst>
      <p:ext uri="{BB962C8B-B14F-4D97-AF65-F5344CB8AC3E}">
        <p14:creationId xmlns:p14="http://schemas.microsoft.com/office/powerpoint/2010/main" val="1781828929"/>
      </p:ext>
    </p:extLst>
  </p:cSld>
  <p:clrMapOvr>
    <a:masterClrMapping/>
  </p:clrMapOvr>
  <mc:AlternateContent xmlns:mc="http://schemas.openxmlformats.org/markup-compatibility/2006">
    <mc:Choice xmlns:p14="http://schemas.microsoft.com/office/powerpoint/2010/main" Requires="p14">
      <p:transition spd="slow" p14:dur="2000" advTm="70006"/>
    </mc:Choice>
    <mc:Fallback>
      <p:transition spd="slow" advTm="70006"/>
    </mc:Fallback>
  </mc:AlternateContent>
  <p:extLst>
    <p:ext uri="{3A86A75C-4F4B-4683-9AE1-C65F6400EC91}">
      <p14:laserTraceLst xmlns:p14="http://schemas.microsoft.com/office/powerpoint/2010/main">
        <p14:tracePtLst>
          <p14:tracePt t="256" x="1157288" y="2111375"/>
          <p14:tracePt t="444" x="1152525" y="2111375"/>
          <p14:tracePt t="448" x="1141413" y="2111375"/>
          <p14:tracePt t="483" x="1146175" y="2108200"/>
          <p14:tracePt t="491" x="1160463" y="2103438"/>
          <p14:tracePt t="498" x="1163638" y="2103438"/>
          <p14:tracePt t="505" x="1179513" y="2097088"/>
          <p14:tracePt t="515" x="1182688" y="2097088"/>
          <p14:tracePt t="522" x="1185863" y="2097088"/>
          <p14:tracePt t="531" x="1190625" y="2097088"/>
          <p14:tracePt t="539" x="1198563" y="2097088"/>
          <p14:tracePt t="553" x="1201738" y="2097088"/>
          <p14:tracePt t="557" x="1209675" y="2097088"/>
          <p14:tracePt t="562" x="1216025" y="2097088"/>
          <p14:tracePt t="571" x="1231900" y="2084388"/>
          <p14:tracePt t="577" x="1235075" y="2081213"/>
          <p14:tracePt t="588" x="1246188" y="2070100"/>
          <p14:tracePt t="596" x="1250950" y="2066925"/>
          <p14:tracePt t="603" x="1257300" y="2062163"/>
          <p14:tracePt t="610" x="1262063" y="2058988"/>
          <p14:tracePt t="618" x="1268413" y="2051050"/>
          <p14:tracePt t="652" x="1273175" y="2051050"/>
          <p14:tracePt t="660" x="1273175" y="2047875"/>
          <p14:tracePt t="692" x="1276350" y="2047875"/>
          <p14:tracePt t="831" x="1268413" y="2051050"/>
          <p14:tracePt t="840" x="1262063" y="2051050"/>
          <p14:tracePt t="850" x="1257300" y="2051050"/>
          <p14:tracePt t="857" x="1243013" y="2051050"/>
          <p14:tracePt t="860" x="1223963" y="2058988"/>
          <p14:tracePt t="868" x="1209675" y="2058988"/>
          <p14:tracePt t="876" x="1190625" y="2062163"/>
          <p14:tracePt t="884" x="1174750" y="2066925"/>
          <p14:tracePt t="892" x="1160463" y="2066925"/>
          <p14:tracePt t="901" x="1149350" y="2070100"/>
          <p14:tracePt t="908" x="1141413" y="2073275"/>
          <p14:tracePt t="917" x="1133475" y="2078038"/>
          <p14:tracePt t="924" x="1122363" y="2081213"/>
          <p14:tracePt t="933" x="1116013" y="2081213"/>
          <p14:tracePt t="939" x="1100138" y="2089150"/>
          <p14:tracePt t="949" x="1093788" y="2092325"/>
          <p14:tracePt t="956" x="1085850" y="2092325"/>
          <p14:tracePt t="972" x="1077913" y="2092325"/>
          <p14:tracePt t="984" x="1074738" y="2092325"/>
          <p14:tracePt t="1235" x="1077913" y="2092325"/>
          <p14:tracePt t="1678" x="1081088" y="2092325"/>
          <p14:tracePt t="1694" x="1085850" y="2092325"/>
          <p14:tracePt t="1746" x="1089025" y="2092325"/>
          <p14:tracePt t="1792" x="1093788" y="2092325"/>
          <p14:tracePt t="1921" x="1096963" y="2092325"/>
          <p14:tracePt t="2226" x="1100138" y="2092325"/>
          <p14:tracePt t="2287" x="1100138" y="2089150"/>
          <p14:tracePt t="2322" x="1104900" y="2089150"/>
          <p14:tracePt t="3065" x="1104900" y="2084388"/>
          <p14:tracePt t="3079" x="1108075" y="2084388"/>
          <p14:tracePt t="3247" x="1108075" y="2081213"/>
          <p14:tracePt t="3273" x="1111250" y="2081213"/>
          <p14:tracePt t="3627" x="1116013" y="2081213"/>
          <p14:tracePt t="3642" x="1116013" y="2078038"/>
          <p14:tracePt t="3807" x="1116013" y="2073275"/>
          <p14:tracePt t="3818" x="1119188" y="2073275"/>
          <p14:tracePt t="4055" x="1122363" y="2073275"/>
          <p14:tracePt t="4333" x="1122363" y="2070100"/>
          <p14:tracePt t="4348" x="1127125" y="2066925"/>
          <p14:tracePt t="4390" x="1130300" y="2066925"/>
          <p14:tracePt t="4450" x="1130300" y="2062163"/>
          <p14:tracePt t="4477" x="1133475" y="2062163"/>
          <p14:tracePt t="4479" x="1133475" y="2058988"/>
          <p14:tracePt t="4700" x="1138238" y="2058988"/>
          <p14:tracePt t="4730" x="1138238" y="2055813"/>
          <p14:tracePt t="4737" x="1141413" y="2055813"/>
          <p14:tracePt t="4746" x="1146175" y="2051050"/>
          <p14:tracePt t="5031" x="1146175" y="2047875"/>
          <p14:tracePt t="5039" x="1149350" y="2047875"/>
          <p14:tracePt t="5057" x="1149350" y="2044700"/>
          <p14:tracePt t="5645" x="1152525" y="2044700"/>
          <p14:tracePt t="5700" x="1157288" y="2044700"/>
          <p14:tracePt t="5714" x="1160463" y="2039938"/>
          <p14:tracePt t="5730" x="1163638" y="2039938"/>
          <p14:tracePt t="5736" x="1163638" y="2036763"/>
          <p14:tracePt t="5746" x="1168400" y="2036763"/>
          <p14:tracePt t="5778" x="1168400" y="2032000"/>
          <p14:tracePt t="5783" x="1171575" y="2032000"/>
          <p14:tracePt t="5800" x="1174750" y="2032000"/>
          <p14:tracePt t="5828" x="1179513" y="2032000"/>
          <p14:tracePt t="5940" x="1182688" y="2032000"/>
          <p14:tracePt t="6001" x="1182688" y="2028825"/>
          <p14:tracePt t="7016" x="1185863" y="2028825"/>
          <p14:tracePt t="7022" x="1185863" y="2025650"/>
          <p14:tracePt t="7029" x="1190625" y="2025650"/>
          <p14:tracePt t="7038" x="1193800" y="2020888"/>
          <p14:tracePt t="7043" x="1193800" y="2017713"/>
          <p14:tracePt t="7052" x="1198563" y="2017713"/>
          <p14:tracePt t="7060" x="1201738" y="2014538"/>
          <p14:tracePt t="7084" x="1201738" y="2009775"/>
          <p14:tracePt t="7109" x="1204913" y="2009775"/>
          <p14:tracePt t="7132" x="1209675" y="2009775"/>
          <p14:tracePt t="7141" x="1212850" y="2009775"/>
          <p14:tracePt t="7148" x="1212850" y="2006600"/>
          <p14:tracePt t="7156" x="1212850" y="2003425"/>
          <p14:tracePt t="7164" x="1216025" y="2003425"/>
          <p14:tracePt t="7172" x="1220788" y="1998663"/>
          <p14:tracePt t="7180" x="1220788" y="1995488"/>
          <p14:tracePt t="7188" x="1223963" y="1995488"/>
          <p14:tracePt t="7385" x="1227138" y="1995488"/>
          <p14:tracePt t="7406" x="1227138" y="1990725"/>
          <p14:tracePt t="7424" x="1231900" y="1990725"/>
          <p14:tracePt t="7431" x="1235075" y="1987550"/>
          <p14:tracePt t="7454" x="1238250" y="1984375"/>
          <p14:tracePt t="7478" x="1243013" y="1979613"/>
          <p14:tracePt t="8280" x="1246188" y="1979613"/>
          <p14:tracePt t="8288" x="1246188" y="1976438"/>
          <p14:tracePt t="8306" x="1250950" y="1976438"/>
          <p14:tracePt t="8312" x="1250950" y="1973263"/>
          <p14:tracePt t="8513" x="1254125" y="1973263"/>
          <p14:tracePt t="8521" x="1254125" y="1968500"/>
          <p14:tracePt t="8529" x="1257300" y="1965325"/>
          <p14:tracePt t="8626" x="1262063" y="1965325"/>
          <p14:tracePt t="8731" x="1262063" y="1962150"/>
          <p14:tracePt t="8739" x="1265238" y="1962150"/>
          <p14:tracePt t="8755" x="1265238" y="1957388"/>
          <p14:tracePt t="8775" x="1268413" y="1957388"/>
          <p14:tracePt t="8905" x="1273175" y="1954213"/>
          <p14:tracePt t="8930" x="1273175" y="1951038"/>
          <p14:tracePt t="8937" x="1276350" y="1951038"/>
          <p14:tracePt t="8941" x="1276350" y="1946275"/>
          <p14:tracePt t="10105" x="1279525" y="1943100"/>
          <p14:tracePt t="10115" x="1284288" y="1943100"/>
          <p14:tracePt t="10121" x="1287463" y="1943100"/>
          <p14:tracePt t="10145" x="1292225" y="1943100"/>
          <p14:tracePt t="10160" x="1295400" y="1943100"/>
          <p14:tracePt t="10170" x="1303338" y="1943100"/>
          <p14:tracePt t="10178" x="1317625" y="1943100"/>
          <p14:tracePt t="10183" x="1377950" y="1943100"/>
          <p14:tracePt t="10193" x="1436688" y="1943100"/>
          <p14:tracePt t="10198" x="1538288" y="1943100"/>
          <p14:tracePt t="10206" x="1620838" y="1935163"/>
          <p14:tracePt t="10214" x="1714500" y="1920875"/>
          <p14:tracePt t="10221" x="1849438" y="1898650"/>
          <p14:tracePt t="10230" x="1946275" y="1890713"/>
          <p14:tracePt t="10238" x="2043113" y="1874838"/>
          <p14:tracePt t="10246" x="2141538" y="1868488"/>
          <p14:tracePt t="10254" x="2224088" y="1860550"/>
          <p14:tracePt t="10264" x="2298700" y="1860550"/>
          <p14:tracePt t="10274" x="2351088" y="1860550"/>
          <p14:tracePt t="10279" x="2381250" y="1860550"/>
          <p14:tracePt t="10290" x="2398713" y="1860550"/>
          <p14:tracePt t="10295" x="2411413" y="1860550"/>
          <p14:tracePt t="10305" x="2414588" y="1860550"/>
          <p14:tracePt t="10314" x="2422525" y="1860550"/>
          <p14:tracePt t="10321" x="2433638" y="1860550"/>
          <p14:tracePt t="10329" x="2439988" y="1860550"/>
          <p14:tracePt t="10338" x="2463800" y="1860550"/>
          <p14:tracePt t="10344" x="2492375" y="1860550"/>
          <p14:tracePt t="10351" x="2544763" y="1863725"/>
          <p14:tracePt t="10360" x="2582863" y="1863725"/>
          <p14:tracePt t="10370" x="2627313" y="1871663"/>
          <p14:tracePt t="10378" x="2657475" y="1871663"/>
          <p14:tracePt t="10387" x="2673350" y="1871663"/>
          <p14:tracePt t="10395" x="2695575" y="1871663"/>
          <p14:tracePt t="10400" x="2717800" y="1871663"/>
          <p14:tracePt t="10408" x="2728913" y="1871663"/>
          <p14:tracePt t="10416" x="2740025" y="1871663"/>
          <p14:tracePt t="10425" x="2747963" y="1871663"/>
          <p14:tracePt t="10434" x="2754313" y="1871663"/>
          <p14:tracePt t="10444" x="2759075" y="1871663"/>
          <p14:tracePt t="10462" x="2762250" y="1871663"/>
          <p14:tracePt t="10493" x="2762250" y="1874838"/>
          <p14:tracePt t="10507" x="2759075" y="1879600"/>
          <p14:tracePt t="10516" x="2754313" y="1882775"/>
          <p14:tracePt t="10522" x="2754313" y="1885950"/>
          <p14:tracePt t="10528" x="2747963" y="1893888"/>
          <p14:tracePt t="10536" x="2743200" y="1898650"/>
          <p14:tracePt t="10546" x="2736850" y="1909763"/>
          <p14:tracePt t="10552" x="2732088" y="1916113"/>
          <p14:tracePt t="10562" x="2728913" y="1924050"/>
          <p14:tracePt t="10568" x="2725738" y="1931988"/>
          <p14:tracePt t="10581" x="2725738" y="1943100"/>
          <p14:tracePt t="10589" x="2725738" y="1946275"/>
          <p14:tracePt t="10597" x="2720975" y="1951038"/>
          <p14:tracePt t="10601" x="2717800" y="1954213"/>
          <p14:tracePt t="10615" x="2714625" y="1957388"/>
          <p14:tracePt t="10619" x="2709863" y="1965325"/>
          <p14:tracePt t="10626" x="2706688" y="1968500"/>
          <p14:tracePt t="10634" x="2701925" y="1976438"/>
          <p14:tracePt t="10641" x="2695575" y="1979613"/>
          <p14:tracePt t="10650" x="2695575" y="1984375"/>
          <p14:tracePt t="10658" x="2690813" y="1987550"/>
          <p14:tracePt t="10666" x="2684463" y="1995488"/>
          <p14:tracePt t="10675" x="2679700" y="1995488"/>
          <p14:tracePt t="10684" x="2679700" y="1998663"/>
          <p14:tracePt t="10694" x="2679700" y="2003425"/>
          <p14:tracePt t="10700" x="2673350" y="2009775"/>
          <p14:tracePt t="10710" x="2673350" y="2014538"/>
          <p14:tracePt t="10717" x="2673350" y="2017713"/>
          <p14:tracePt t="10723" x="2673350" y="2020888"/>
          <p14:tracePt t="10731" x="2673350" y="2028825"/>
          <p14:tracePt t="10738" x="2676525" y="2028825"/>
          <p14:tracePt t="10746" x="2676525" y="2032000"/>
          <p14:tracePt t="10754" x="2676525" y="2036763"/>
          <p14:tracePt t="10807" x="2676525" y="2039938"/>
          <p14:tracePt t="10827" x="2676525" y="2044700"/>
          <p14:tracePt t="10838" x="2676525" y="2047875"/>
          <p14:tracePt t="10843" x="2676525" y="2058988"/>
          <p14:tracePt t="10849" x="2676525" y="2070100"/>
          <p14:tracePt t="10856" x="2676525" y="2084388"/>
          <p14:tracePt t="10868" x="2676525" y="2133600"/>
          <p14:tracePt t="10872" x="2676525" y="2163763"/>
          <p14:tracePt t="10880" x="2668588" y="2189163"/>
          <p14:tracePt t="10887" x="2649538" y="2249488"/>
          <p14:tracePt t="10896" x="2638425" y="2282825"/>
          <p14:tracePt t="10913" x="2609850" y="2384425"/>
          <p14:tracePt t="10925" x="2597150" y="2414588"/>
          <p14:tracePt t="10928" x="2571750" y="2492375"/>
          <p14:tracePt t="10936" x="2560638" y="2527300"/>
          <p14:tracePt t="10944" x="2538413" y="2579688"/>
          <p14:tracePt t="10952" x="2533650" y="2593975"/>
          <p14:tracePt t="10963" x="2533650" y="2605088"/>
          <p14:tracePt t="10969" x="2530475" y="2620963"/>
          <p14:tracePt t="10980" x="2530475" y="2624138"/>
          <p14:tracePt t="10984" x="2530475" y="2627313"/>
          <p14:tracePt t="10992" x="2527300" y="2627313"/>
          <p14:tracePt t="11000" x="2519363" y="2627313"/>
          <p14:tracePt t="11012" x="2519363" y="2635250"/>
          <p14:tracePt t="11497" x="2519363" y="2638425"/>
          <p14:tracePt t="11506" x="2519363" y="2643188"/>
          <p14:tracePt t="11508" x="2527300" y="2651125"/>
          <p14:tracePt t="11516" x="2530475" y="2651125"/>
          <p14:tracePt t="11523" x="2530475" y="2654300"/>
          <p14:tracePt t="11548" x="2533650" y="2654300"/>
          <p14:tracePt t="11556" x="2538413" y="2654300"/>
          <p14:tracePt t="11564" x="2538413" y="2646363"/>
          <p14:tracePt t="11572" x="2538413" y="2635250"/>
          <p14:tracePt t="11580" x="2544763" y="2624138"/>
          <p14:tracePt t="11588" x="2544763" y="2620963"/>
          <p14:tracePt t="11596" x="2549525" y="2616200"/>
          <p14:tracePt t="11604" x="2552700" y="2609850"/>
          <p14:tracePt t="11614" x="2552700" y="2605088"/>
          <p14:tracePt t="11619" x="2557463" y="2598738"/>
          <p14:tracePt t="11633" x="2560638" y="2593975"/>
          <p14:tracePt t="11656" x="2560638" y="2590800"/>
          <p14:tracePt t="11688" x="2560638" y="2586038"/>
          <p14:tracePt t="11816" x="2560638" y="2582863"/>
          <p14:tracePt t="12761" x="2560638" y="2579688"/>
          <p14:tracePt t="12769" x="2563813" y="2579688"/>
          <p14:tracePt t="12776" x="2563813" y="2574925"/>
          <p14:tracePt t="12786" x="2568575" y="2571750"/>
          <p14:tracePt t="12997" x="2571750" y="2571750"/>
          <p14:tracePt t="13984" x="2574925" y="2571750"/>
          <p14:tracePt t="13995" x="2574925" y="2568575"/>
          <p14:tracePt t="14010" x="2579688" y="2563813"/>
          <p14:tracePt t="14684" x="2582863" y="2560638"/>
          <p14:tracePt t="14693" x="2586038" y="2557463"/>
          <p14:tracePt t="14700" x="2590800" y="2552700"/>
          <p14:tracePt t="14708" x="2593975" y="2552700"/>
          <p14:tracePt t="14716" x="2597150" y="2544763"/>
          <p14:tracePt t="14853" x="2601913" y="2544763"/>
          <p14:tracePt t="14936" x="2605088" y="2544763"/>
          <p14:tracePt t="14949" x="2605088" y="2541588"/>
          <p14:tracePt t="14974" x="2605088" y="2538413"/>
          <p14:tracePt t="14979" x="2609850" y="2538413"/>
          <p14:tracePt t="14995" x="2609850" y="2533650"/>
          <p14:tracePt t="15002" x="2613025" y="2530475"/>
          <p14:tracePt t="15353" x="2613025" y="2527300"/>
          <p14:tracePt t="15362" x="2616200" y="2527300"/>
          <p14:tracePt t="15592" x="2620963" y="2527300"/>
          <p14:tracePt t="15833" x="2620963" y="2522538"/>
          <p14:tracePt t="19931" x="2624138" y="2522538"/>
          <p14:tracePt t="21848" x="2616200" y="2527300"/>
          <p14:tracePt t="21854" x="2613025" y="2530475"/>
          <p14:tracePt t="21863" x="2609850" y="2533650"/>
          <p14:tracePt t="21870" x="2601913" y="2541588"/>
          <p14:tracePt t="21879" x="2593975" y="2549525"/>
          <p14:tracePt t="21888" x="2590800" y="2552700"/>
          <p14:tracePt t="21904" x="2571750" y="2568575"/>
          <p14:tracePt t="21910" x="2563813" y="2579688"/>
          <p14:tracePt t="21925" x="2552700" y="2593975"/>
          <p14:tracePt t="21929" x="2549525" y="2605088"/>
          <p14:tracePt t="21937" x="2544763" y="2613025"/>
          <p14:tracePt t="21946" x="2544763" y="2624138"/>
          <p14:tracePt t="21957" x="2544763" y="2632075"/>
          <p14:tracePt t="21962" x="2544763" y="2643188"/>
          <p14:tracePt t="21968" x="2544763" y="2651125"/>
          <p14:tracePt t="21977" x="2541588" y="2665413"/>
          <p14:tracePt t="21983" x="2541588" y="2673350"/>
          <p14:tracePt t="21992" x="2541588" y="2684463"/>
          <p14:tracePt t="22000" x="2538413" y="2690813"/>
          <p14:tracePt t="22008" x="2538413" y="2703513"/>
          <p14:tracePt t="22016" x="2533650" y="2720975"/>
          <p14:tracePt t="22024" x="2530475" y="2728913"/>
          <p14:tracePt t="22032" x="2527300" y="2740025"/>
          <p14:tracePt t="22040" x="2522538" y="2751138"/>
          <p14:tracePt t="22048" x="2519363" y="2767013"/>
          <p14:tracePt t="22056" x="2511425" y="2792413"/>
          <p14:tracePt t="22064" x="2508250" y="2811463"/>
          <p14:tracePt t="22072" x="2508250" y="2822575"/>
          <p14:tracePt t="22080" x="2505075" y="2844800"/>
          <p14:tracePt t="22088" x="2505075" y="2874963"/>
          <p14:tracePt t="22098" x="2505075" y="2908300"/>
          <p14:tracePt t="22108" x="2505075" y="2938463"/>
          <p14:tracePt t="22116" x="2500313" y="2968625"/>
          <p14:tracePt t="22119" x="2492375" y="3001963"/>
          <p14:tracePt t="22128" x="2489200" y="3009900"/>
          <p14:tracePt t="22142" x="2486025" y="3032125"/>
          <p14:tracePt t="22147" x="2486025" y="3046413"/>
          <p14:tracePt t="22151" x="2481263" y="3070225"/>
          <p14:tracePt t="22160" x="2481263" y="3073400"/>
          <p14:tracePt t="22167" x="2481263" y="3087688"/>
          <p14:tracePt t="22179" x="2478088" y="3095625"/>
          <p14:tracePt t="22185" x="2478088" y="3098800"/>
          <p14:tracePt t="22196" x="2478088" y="3111500"/>
          <p14:tracePt t="22202" x="2474913" y="3111500"/>
          <p14:tracePt t="22210" x="2459038" y="3111500"/>
          <p14:tracePt t="22694" x="2455863" y="3111500"/>
          <p14:tracePt t="22706" x="2451100" y="3111500"/>
          <p14:tracePt t="22711" x="2451100" y="3106738"/>
          <p14:tracePt t="22723" x="2444750" y="3106738"/>
          <p14:tracePt t="22758" x="2451100" y="3103563"/>
          <p14:tracePt t="22766" x="2459038" y="3095625"/>
          <p14:tracePt t="22774" x="2436813" y="3095625"/>
          <p14:tracePt t="22781" x="2436813" y="3084513"/>
          <p14:tracePt t="22790" x="2436813" y="3081338"/>
          <p14:tracePt t="22801" x="2439988" y="3070225"/>
          <p14:tracePt t="22807" x="2439988" y="3062288"/>
          <p14:tracePt t="22813" x="2439988" y="3054350"/>
          <p14:tracePt t="22823" x="2439988" y="3046413"/>
          <p14:tracePt t="22854" x="2439988" y="3043238"/>
          <p14:tracePt t="22942" x="2439988" y="3040063"/>
          <p14:tracePt t="23044" x="2444750" y="3040063"/>
          <p14:tracePt t="23068" x="2451100" y="3035300"/>
          <p14:tracePt t="23078" x="2451100" y="3032125"/>
          <p14:tracePt t="23091" x="2451100" y="3028950"/>
          <p14:tracePt t="23289" x="2455863" y="3028950"/>
          <p14:tracePt t="23305" x="2455863" y="3024188"/>
          <p14:tracePt t="23319" x="2459038" y="3024188"/>
          <p14:tracePt t="23339" x="2463800" y="3024188"/>
          <p14:tracePt t="23362" x="2463800" y="3021013"/>
          <p14:tracePt t="23370" x="2466975" y="3021013"/>
          <p14:tracePt t="23386" x="2466975" y="3017838"/>
          <p14:tracePt t="23608" x="2466975" y="3013075"/>
          <p14:tracePt t="23632" x="2470150" y="3013075"/>
          <p14:tracePt t="23894" x="2470150" y="3009900"/>
          <p14:tracePt t="23902" x="2474913" y="3009900"/>
          <p14:tracePt t="23908" x="2474913" y="3006725"/>
          <p14:tracePt t="23922" x="2478088" y="3006725"/>
          <p14:tracePt t="23931" x="2478088" y="3001963"/>
          <p14:tracePt t="25550" x="2481263" y="3001963"/>
          <p14:tracePt t="25562" x="2481263" y="2998788"/>
          <p14:tracePt t="25574" x="2486025" y="2998788"/>
          <p14:tracePt t="25578" x="2486025" y="2994025"/>
          <p14:tracePt t="25588" x="2489200" y="2990850"/>
          <p14:tracePt t="25896" x="2489200" y="2987675"/>
          <p14:tracePt t="26749" x="2492375" y="2987675"/>
          <p14:tracePt t="26757" x="2497138" y="2987675"/>
          <p14:tracePt t="26780" x="2500313" y="2987675"/>
          <p14:tracePt t="26788" x="2505075" y="2987675"/>
          <p14:tracePt t="26796" x="2508250" y="2987675"/>
          <p14:tracePt t="26803" x="2511425" y="2987675"/>
          <p14:tracePt t="26820" x="2516188" y="2987675"/>
          <p14:tracePt t="26828" x="2522538" y="2987675"/>
          <p14:tracePt t="26836" x="2530475" y="2987675"/>
          <p14:tracePt t="26844" x="2533650" y="2987675"/>
          <p14:tracePt t="26853" x="2541588" y="2987675"/>
          <p14:tracePt t="26862" x="2544763" y="2987675"/>
          <p14:tracePt t="26870" x="2549525" y="2987675"/>
          <p14:tracePt t="26879" x="2552700" y="2987675"/>
          <p14:tracePt t="26888" x="2557463" y="2987675"/>
          <p14:tracePt t="26891" x="2560638" y="2987675"/>
          <p14:tracePt t="26917" x="2582863" y="2987675"/>
          <p14:tracePt t="26920" x="2605088" y="2987675"/>
          <p14:tracePt t="26926" x="2627313" y="2987675"/>
          <p14:tracePt t="26936" x="2646363" y="2987675"/>
          <p14:tracePt t="26945" x="2654300" y="2987675"/>
          <p14:tracePt t="26951" x="2662238" y="2987675"/>
          <p14:tracePt t="26960" x="2665413" y="2987675"/>
          <p14:tracePt t="26991" x="2668588" y="2987675"/>
          <p14:tracePt t="27007" x="2673350" y="2987675"/>
          <p14:tracePt t="27015" x="2684463" y="2990850"/>
          <p14:tracePt t="27022" x="2706688" y="2998788"/>
          <p14:tracePt t="27030" x="2732088" y="3001963"/>
          <p14:tracePt t="27037" x="2754313" y="3006725"/>
          <p14:tracePt t="27046" x="2773363" y="3009900"/>
          <p14:tracePt t="27057" x="2789238" y="3009900"/>
          <p14:tracePt t="27064" x="2800350" y="3013075"/>
          <p14:tracePt t="27080" x="2800350" y="3017838"/>
          <p14:tracePt t="27091" x="2800350" y="3021013"/>
          <p14:tracePt t="27097" x="2800350" y="3024188"/>
          <p14:tracePt t="27104" x="2800350" y="3028950"/>
          <p14:tracePt t="27112" x="2803525" y="3032125"/>
          <p14:tracePt t="27120" x="2806700" y="3032125"/>
          <p14:tracePt t="27130" x="2814638" y="3040063"/>
          <p14:tracePt t="27137" x="2822575" y="3054350"/>
          <p14:tracePt t="27146" x="2825750" y="3059113"/>
          <p14:tracePt t="27149" x="2836863" y="3070225"/>
          <p14:tracePt t="27159" x="2841625" y="3076575"/>
          <p14:tracePt t="27166" x="2855913" y="3098800"/>
          <p14:tracePt t="27174" x="2878138" y="3140075"/>
          <p14:tracePt t="27184" x="2894013" y="3152775"/>
          <p14:tracePt t="27190" x="2927350" y="3197225"/>
          <p14:tracePt t="27200" x="2941638" y="3208338"/>
          <p14:tracePt t="27209" x="2965450" y="3241675"/>
          <p14:tracePt t="27218" x="2968625" y="3252788"/>
          <p14:tracePt t="27227" x="2976563" y="3279775"/>
          <p14:tracePt t="27236" x="2979738" y="3286125"/>
          <p14:tracePt t="27243" x="2982913" y="3290888"/>
          <p14:tracePt t="27252" x="2987675" y="3286125"/>
          <p14:tracePt t="27255" x="2994025" y="3271838"/>
          <p14:tracePt t="27264" x="3001963" y="3263900"/>
          <p14:tracePt t="27837" x="3005138" y="3263900"/>
          <p14:tracePt t="27852" x="3009900" y="3263900"/>
          <p14:tracePt t="27860" x="3013075" y="3263900"/>
          <p14:tracePt t="27870" x="3017838" y="3260725"/>
          <p14:tracePt t="27880" x="3017838" y="3257550"/>
          <p14:tracePt t="27884" x="3017838" y="3252788"/>
          <p14:tracePt t="27893" x="3017838" y="3249613"/>
          <p14:tracePt t="27916" x="3017838" y="3244850"/>
          <p14:tracePt t="27919" x="3017838" y="3241675"/>
          <p14:tracePt t="27932" x="3013075" y="3241675"/>
          <p14:tracePt t="27940" x="3013075" y="3238500"/>
          <p14:tracePt t="27950" x="3009900" y="3238500"/>
          <p14:tracePt t="27976" x="3005138" y="3238500"/>
          <p14:tracePt t="28016" x="3005138" y="3233738"/>
          <p14:tracePt t="28025" x="3005138" y="3230563"/>
          <p14:tracePt t="28090" x="3005138" y="3233738"/>
          <p14:tracePt t="28096" x="3005138" y="3249613"/>
          <p14:tracePt t="28104" x="3005138" y="3257550"/>
          <p14:tracePt t="28115" x="3032125" y="3286125"/>
          <p14:tracePt t="28121" x="3062288" y="3335338"/>
          <p14:tracePt t="28131" x="3076575" y="3362325"/>
          <p14:tracePt t="28134" x="3189288" y="3467100"/>
          <p14:tracePt t="28143" x="3233738" y="3514725"/>
          <p14:tracePt t="28150" x="3282950" y="3552825"/>
          <p14:tracePt t="28158" x="3316288" y="3582988"/>
          <p14:tracePt t="28166" x="3335338" y="3594100"/>
          <p14:tracePt t="28174" x="3349625" y="3616325"/>
          <p14:tracePt t="28182" x="3360738" y="3624263"/>
          <p14:tracePt t="28208" x="3360738" y="3627438"/>
          <p14:tracePt t="28222" x="3360738" y="3630613"/>
          <p14:tracePt t="28247" x="3360738" y="3635375"/>
          <p14:tracePt t="28258" x="3365500" y="3635375"/>
          <p14:tracePt t="28266" x="3365500" y="3638550"/>
          <p14:tracePt t="28276" x="3365500" y="3641725"/>
          <p14:tracePt t="28406" x="3360738" y="3641725"/>
          <p14:tracePt t="28467" x="3357563" y="3641725"/>
          <p14:tracePt t="28484" x="3357563" y="3638550"/>
          <p14:tracePt t="28496" x="3354388" y="3638550"/>
          <p14:tracePt t="28505" x="3349625" y="3635375"/>
          <p14:tracePt t="28512" x="3346450" y="3635375"/>
          <p14:tracePt t="28531" x="3343275" y="3635375"/>
          <p14:tracePt t="28569" x="3338513" y="3635375"/>
          <p14:tracePt t="28596" x="3335338" y="3635375"/>
          <p14:tracePt t="28603" x="3332163" y="3630613"/>
          <p14:tracePt t="28612" x="3324225" y="3627438"/>
          <p14:tracePt t="28622" x="3294063" y="3616325"/>
          <p14:tracePt t="28627" x="3282950" y="3608388"/>
          <p14:tracePt t="28634" x="3233738" y="3594100"/>
          <p14:tracePt t="28642" x="3208338" y="3582988"/>
          <p14:tracePt t="28652" x="3186113" y="3578225"/>
          <p14:tracePt t="28661" x="3098800" y="3556000"/>
          <p14:tracePt t="28666" x="3062288" y="3552825"/>
          <p14:tracePt t="28674" x="3035300" y="3552825"/>
          <p14:tracePt t="28682" x="2982913" y="3544888"/>
          <p14:tracePt t="28690" x="2968625" y="3544888"/>
          <p14:tracePt t="28698" x="2960688" y="3544888"/>
          <p14:tracePt t="28706" x="2952750" y="3544888"/>
          <p14:tracePt t="28714" x="2949575" y="3544888"/>
          <p14:tracePt t="28723" x="2941638" y="3544888"/>
          <p14:tracePt t="28732" x="2930525" y="3544888"/>
          <p14:tracePt t="28741" x="2913063" y="3544888"/>
          <p14:tracePt t="28746" x="2897188" y="3544888"/>
          <p14:tracePt t="28755" x="2886075" y="3544888"/>
          <p14:tracePt t="28762" x="2855913" y="3544888"/>
          <p14:tracePt t="28770" x="2819400" y="3544888"/>
          <p14:tracePt t="28781" x="2806700" y="3544888"/>
          <p14:tracePt t="28789" x="2784475" y="3544888"/>
          <p14:tracePt t="28794" x="2762250" y="3544888"/>
          <p14:tracePt t="28806" x="2751138" y="3544888"/>
          <p14:tracePt t="28818" x="2728913" y="3544888"/>
          <p14:tracePt t="28823" x="2714625" y="3544888"/>
          <p14:tracePt t="28827" x="2709863" y="3544888"/>
          <p14:tracePt t="28892" x="2714625" y="3544888"/>
          <p14:tracePt t="29084" x="2714625" y="3541713"/>
          <p14:tracePt t="29295" x="2717800" y="3541713"/>
          <p14:tracePt t="29338" x="2720975" y="3541713"/>
          <p14:tracePt t="29582" x="2720975" y="3536950"/>
          <p14:tracePt t="29598" x="2725738" y="3536950"/>
          <p14:tracePt t="29774" x="2728913" y="3536950"/>
          <p14:tracePt t="29790" x="2732088" y="3536950"/>
          <p14:tracePt t="30233" x="2736850" y="3536950"/>
          <p14:tracePt t="30241" x="2736850" y="3533775"/>
          <p14:tracePt t="30332" x="2740025" y="3533775"/>
          <p14:tracePt t="30338" x="2740025" y="3530600"/>
          <p14:tracePt t="30448" x="2743200" y="3530600"/>
          <p14:tracePt t="30581" x="2743200" y="3525838"/>
          <p14:tracePt t="30606" x="2747963" y="3525838"/>
          <p14:tracePt t="30832" x="2751138" y="3525838"/>
          <p14:tracePt t="30914" x="2751138" y="3522663"/>
          <p14:tracePt t="30967" x="2751138" y="3519488"/>
          <p14:tracePt t="31806" x="2754313" y="3519488"/>
          <p14:tracePt t="31827" x="2759075" y="3519488"/>
          <p14:tracePt t="32551" x="2759075" y="3514725"/>
          <p14:tracePt t="32558" x="2762250" y="3514725"/>
          <p14:tracePt t="32582" x="2767013" y="3514725"/>
          <p14:tracePt t="32590" x="2767013" y="3511550"/>
          <p14:tracePt t="32777" x="2770188" y="3511550"/>
          <p14:tracePt t="33528" x="2773363" y="3511550"/>
          <p14:tracePt t="33541" x="2778125" y="3511550"/>
          <p14:tracePt t="33550" x="2784475" y="3511550"/>
          <p14:tracePt t="33556" x="2795588" y="3511550"/>
          <p14:tracePt t="33564" x="2803525" y="3514725"/>
          <p14:tracePt t="33572" x="2806700" y="3514725"/>
          <p14:tracePt t="33580" x="2819400" y="3514725"/>
          <p14:tracePt t="33589" x="2825750" y="3519488"/>
          <p14:tracePt t="33596" x="2830513" y="3519488"/>
          <p14:tracePt t="33604" x="2833688" y="3519488"/>
          <p14:tracePt t="33612" x="2836863" y="3522663"/>
          <p14:tracePt t="33620" x="2836863" y="3525838"/>
          <p14:tracePt t="33629" x="2844800" y="3525838"/>
          <p14:tracePt t="33646" x="2847975" y="3530600"/>
          <p14:tracePt t="33656" x="2847975" y="3536950"/>
          <p14:tracePt t="33659" x="2852738" y="3541713"/>
          <p14:tracePt t="33668" x="2860675" y="3544888"/>
          <p14:tracePt t="33677" x="2867025" y="3552825"/>
          <p14:tracePt t="33684" x="2871788" y="3552825"/>
          <p14:tracePt t="33692" x="2878138" y="3560763"/>
          <p14:tracePt t="33700" x="2889250" y="3563938"/>
          <p14:tracePt t="33708" x="2897188" y="3571875"/>
          <p14:tracePt t="33716" x="2908300" y="3582988"/>
          <p14:tracePt t="33724" x="2913063" y="3589338"/>
          <p14:tracePt t="33732" x="2916238" y="3589338"/>
          <p14:tracePt t="33743" x="2919413" y="3594100"/>
          <p14:tracePt t="33752" x="2924175" y="3608388"/>
          <p14:tracePt t="33756" x="2927350" y="3613150"/>
          <p14:tracePt t="33766" x="2935288" y="3616325"/>
          <p14:tracePt t="33777" x="2949575" y="3630613"/>
          <p14:tracePt t="33781" x="2957513" y="3635375"/>
          <p14:tracePt t="33789" x="2987675" y="3652838"/>
          <p14:tracePt t="33798" x="3021013" y="3676650"/>
          <p14:tracePt t="33804" x="3046413" y="3694113"/>
          <p14:tracePt t="33814" x="3081338" y="3717925"/>
          <p14:tracePt t="33819" x="3098800" y="3724275"/>
          <p14:tracePt t="33830" x="3117850" y="3743325"/>
          <p14:tracePt t="33836" x="3133725" y="3759200"/>
          <p14:tracePt t="33846" x="3159125" y="3781425"/>
          <p14:tracePt t="33856" x="3170238" y="3792538"/>
          <p14:tracePt t="33863" x="3181350" y="3811588"/>
          <p14:tracePt t="33874" x="3200400" y="3825875"/>
          <p14:tracePt t="33879" x="3233738" y="3856038"/>
          <p14:tracePt t="33886" x="3249613" y="3863975"/>
          <p14:tracePt t="33894" x="3255963" y="3870325"/>
          <p14:tracePt t="33902" x="3260725" y="3881438"/>
          <p14:tracePt t="33910" x="3279775" y="3892550"/>
          <p14:tracePt t="33918" x="3302000" y="3897313"/>
          <p14:tracePt t="33926" x="3321050" y="3897313"/>
          <p14:tracePt t="33934" x="3335338" y="3897313"/>
          <p14:tracePt t="33942" x="3343275" y="3897313"/>
          <p14:tracePt t="34371" x="3368675" y="3897313"/>
          <p14:tracePt t="34384" x="3384550" y="3892550"/>
          <p14:tracePt t="34386" x="3409950" y="3886200"/>
          <p14:tracePt t="34394" x="3425825" y="3886200"/>
          <p14:tracePt t="34402" x="3443288" y="3886200"/>
          <p14:tracePt t="34410" x="3467100" y="3886200"/>
          <p14:tracePt t="34418" x="3495675" y="3886200"/>
          <p14:tracePt t="34425" x="3519488" y="3886200"/>
          <p14:tracePt t="34434" x="3544888" y="3881438"/>
          <p14:tracePt t="34442" x="3567113" y="3881438"/>
          <p14:tracePt t="34453" x="3597275" y="3881438"/>
          <p14:tracePt t="34460" x="3663950" y="3878263"/>
          <p14:tracePt t="34469" x="3716338" y="3863975"/>
          <p14:tracePt t="34476" x="3770313" y="3859213"/>
          <p14:tracePt t="34488" x="3825875" y="3840163"/>
          <p14:tracePt t="34490" x="3870325" y="3829050"/>
          <p14:tracePt t="34498" x="3927475" y="3822700"/>
          <p14:tracePt t="34506" x="3971925" y="3811588"/>
          <p14:tracePt t="34513" x="4008438" y="3811588"/>
          <p14:tracePt t="34522" x="4054475" y="3811588"/>
          <p14:tracePt t="34529" x="4098925" y="3811588"/>
          <p14:tracePt t="34538" x="4159250" y="3811588"/>
          <p14:tracePt t="34546" x="4211638" y="3814763"/>
          <p14:tracePt t="34554" x="4278313" y="3814763"/>
          <p14:tracePt t="34561" x="4352925" y="3817938"/>
          <p14:tracePt t="34570" x="4405313" y="3817938"/>
          <p14:tracePt t="34577" x="4473575" y="3817938"/>
          <p14:tracePt t="34585" x="4548188" y="3817938"/>
          <p14:tracePt t="34595" x="4608513" y="3817938"/>
          <p14:tracePt t="34602" x="4652963" y="3817938"/>
          <p14:tracePt t="34612" x="4697413" y="3817938"/>
          <p14:tracePt t="34621" x="4735513" y="3817938"/>
          <p14:tracePt t="34628" x="4779963" y="3817938"/>
          <p14:tracePt t="34636" x="4818063" y="3817938"/>
          <p14:tracePt t="34644" x="4862513" y="3817938"/>
          <p14:tracePt t="34652" x="4892675" y="3825875"/>
          <p14:tracePt t="34660" x="4933950" y="3825875"/>
          <p14:tracePt t="34668" x="4986338" y="3822700"/>
          <p14:tracePt t="34676" x="5016500" y="3822700"/>
          <p14:tracePt t="34684" x="5046663" y="3817938"/>
          <p14:tracePt t="34692" x="5099050" y="3811588"/>
          <p14:tracePt t="34700" x="5140325" y="3806825"/>
          <p14:tracePt t="34707" x="5168900" y="3798888"/>
          <p14:tracePt t="34721" x="5210175" y="3795713"/>
          <p14:tracePt t="34724" x="5248275" y="3787775"/>
          <p14:tracePt t="34732" x="5284788" y="3784600"/>
          <p14:tracePt t="34742" x="5330825" y="3776663"/>
          <p14:tracePt t="34754" x="5386388" y="3773488"/>
          <p14:tracePt t="34759" x="5446713" y="3765550"/>
          <p14:tracePt t="34768" x="5513388" y="3754438"/>
          <p14:tracePt t="34774" x="5581650" y="3743325"/>
          <p14:tracePt t="34779" x="5641975" y="3735388"/>
          <p14:tracePt t="34788" x="5667375" y="3732213"/>
          <p14:tracePt t="34796" x="5727700" y="3724275"/>
          <p14:tracePt t="34804" x="5786438" y="3713163"/>
          <p14:tracePt t="34811" x="5862638" y="3705225"/>
          <p14:tracePt t="34820" x="5899150" y="3702050"/>
          <p14:tracePt t="34827" x="5997575" y="3687763"/>
          <p14:tracePt t="34836" x="6113463" y="3671888"/>
          <p14:tracePt t="34844" x="6157913" y="3660775"/>
          <p14:tracePt t="34854" x="6284913" y="3646488"/>
          <p14:tracePt t="34861" x="6434138" y="3619500"/>
          <p14:tracePt t="34872" x="6486525" y="3608388"/>
          <p14:tracePt t="34880" x="6648450" y="3582988"/>
          <p14:tracePt t="34886" x="6704013" y="3571875"/>
          <p14:tracePt t="34901" x="6819900" y="3548063"/>
          <p14:tracePt t="34902" x="6861175" y="3544888"/>
          <p14:tracePt t="34912" x="6935788" y="3530600"/>
          <p14:tracePt t="34922" x="6959600" y="3525838"/>
          <p14:tracePt t="34925" x="6999288" y="3519488"/>
          <p14:tracePt t="34934" x="7007225" y="3514725"/>
          <p14:tracePt t="34942" x="7015163" y="3514725"/>
          <p14:tracePt t="34950" x="7018338" y="3514725"/>
          <p14:tracePt t="34958" x="7037388" y="3511550"/>
          <p14:tracePt t="34966" x="7048500" y="3511550"/>
          <p14:tracePt t="34974" x="7086600" y="3503613"/>
          <p14:tracePt t="34982" x="7108825" y="3495675"/>
          <p14:tracePt t="34990" x="7131050" y="3495675"/>
          <p14:tracePt t="34998" x="7164388" y="3484563"/>
          <p14:tracePt t="35006" x="7194550" y="3481388"/>
          <p14:tracePt t="35014" x="7227888" y="3478213"/>
          <p14:tracePt t="35022" x="7273925" y="3470275"/>
          <p14:tracePt t="35030" x="7302500" y="3467100"/>
          <p14:tracePt t="35038" x="7337425" y="3459163"/>
          <p14:tracePt t="35046" x="7348538" y="3455988"/>
          <p14:tracePt t="35054" x="7351713" y="3455988"/>
          <p14:tracePt t="35064" x="7354888" y="3451225"/>
          <p14:tracePt t="35277" x="7351713" y="3451225"/>
          <p14:tracePt t="35329" x="7348538" y="3451225"/>
          <p14:tracePt t="35646" x="7340600" y="3451225"/>
          <p14:tracePt t="35653" x="7337425" y="3451225"/>
          <p14:tracePt t="35661" x="7318375" y="3451225"/>
          <p14:tracePt t="35669" x="7280275" y="3451225"/>
          <p14:tracePt t="35676" x="7243763" y="3451225"/>
          <p14:tracePt t="35681" x="7197725" y="3451225"/>
          <p14:tracePt t="35692" x="7145338" y="3451225"/>
          <p14:tracePt t="35703" x="7078663" y="3451225"/>
          <p14:tracePt t="35710" x="6996113" y="3451225"/>
          <p14:tracePt t="35721" x="6880225" y="3455988"/>
          <p14:tracePt t="35725" x="6778625" y="3470275"/>
          <p14:tracePt t="35732" x="6667500" y="3484563"/>
          <p14:tracePt t="35740" x="6550025" y="3500438"/>
          <p14:tracePt t="35748" x="6400800" y="3533775"/>
          <p14:tracePt t="35756" x="6251575" y="3560763"/>
          <p14:tracePt t="35764" x="6072188" y="3600450"/>
          <p14:tracePt t="35772" x="5865813" y="3638550"/>
          <p14:tracePt t="35780" x="5764213" y="3652838"/>
          <p14:tracePt t="35788" x="5559425" y="3683000"/>
          <p14:tracePt t="35796" x="5457825" y="3698875"/>
          <p14:tracePt t="35804" x="5251450" y="3729038"/>
          <p14:tracePt t="35812" x="5176838" y="3740150"/>
          <p14:tracePt t="35820" x="5091113" y="3751263"/>
          <p14:tracePt t="35828" x="4964113" y="3759200"/>
          <p14:tracePt t="35836" x="4948238" y="3759200"/>
          <p14:tracePt t="36122" x="4941888" y="3759200"/>
          <p14:tracePt t="36125" x="4929188" y="3759200"/>
          <p14:tracePt t="36137" x="4918075" y="3759200"/>
          <p14:tracePt t="36143" x="4914900" y="3759200"/>
          <p14:tracePt t="36149" x="4911725" y="3759200"/>
          <p14:tracePt t="36158" x="4906963" y="3759200"/>
          <p14:tracePt t="36168" x="4903788" y="3759200"/>
          <p14:tracePt t="36174" x="4895850" y="3759200"/>
          <p14:tracePt t="36182" x="4884738" y="3759200"/>
          <p14:tracePt t="36190" x="4873625" y="3759200"/>
          <p14:tracePt t="36204" x="4854575" y="3759200"/>
          <p14:tracePt t="36211" x="4829175" y="3765550"/>
          <p14:tracePt t="36218" x="4795838" y="3773488"/>
          <p14:tracePt t="36227" x="4772025" y="3776663"/>
          <p14:tracePt t="36232" x="4746625" y="3781425"/>
          <p14:tracePt t="36240" x="4727575" y="3792538"/>
          <p14:tracePt t="36250" x="4713288" y="3795713"/>
          <p14:tracePt t="36259" x="4694238" y="3798888"/>
          <p14:tracePt t="36263" x="4675188" y="3798888"/>
          <p14:tracePt t="36272" x="4660900" y="3798888"/>
          <p14:tracePt t="36279" x="4638675" y="3798888"/>
          <p14:tracePt t="36288" x="4614863" y="3798888"/>
          <p14:tracePt t="36296" x="4570413" y="3798888"/>
          <p14:tracePt t="36306" x="4503738" y="3798888"/>
          <p14:tracePt t="36314" x="4443413" y="3798888"/>
          <p14:tracePt t="36323" x="4349750" y="3806825"/>
          <p14:tracePt t="36330" x="4275138" y="3814763"/>
          <p14:tracePt t="36335" x="4189413" y="3825875"/>
          <p14:tracePt t="36346" x="4073525" y="3840163"/>
          <p14:tracePt t="36357" x="3997325" y="3859213"/>
          <p14:tracePt t="36360" x="3930650" y="3875088"/>
          <p14:tracePt t="36372" x="3862388" y="3886200"/>
          <p14:tracePt t="36380" x="3817938" y="3892550"/>
          <p14:tracePt t="36383" x="3776663" y="3897313"/>
          <p14:tracePt t="36394" x="3740150" y="3903663"/>
          <p14:tracePt t="36407" x="3713163" y="3908425"/>
          <p14:tracePt t="36408" x="3698875" y="3908425"/>
          <p14:tracePt t="36416" x="3679825" y="3908425"/>
          <p14:tracePt t="36424" x="3676650" y="3908425"/>
          <p14:tracePt t="36434" x="3660775" y="3908425"/>
          <p14:tracePt t="36440" x="3657600" y="3911600"/>
          <p14:tracePt t="36450" x="3649663" y="3911600"/>
          <p14:tracePt t="36456" x="3641725" y="3911600"/>
          <p14:tracePt t="36468" x="3627438" y="3911600"/>
          <p14:tracePt t="36475" x="3600450" y="3916363"/>
          <p14:tracePt t="36484" x="3582988" y="3919538"/>
          <p14:tracePt t="36492" x="3559175" y="3922713"/>
          <p14:tracePt t="36500" x="3533775" y="3930650"/>
          <p14:tracePt t="36505" x="3511550" y="3933825"/>
          <p14:tracePt t="36516" x="3478213" y="3944938"/>
          <p14:tracePt t="36527" x="3443288" y="3956050"/>
          <p14:tracePt t="36532" x="3409950" y="3971925"/>
          <p14:tracePt t="36538" x="3379788" y="3990975"/>
          <p14:tracePt t="36546" x="3354388" y="4005263"/>
          <p14:tracePt t="36554" x="3338513" y="4013200"/>
          <p14:tracePt t="36562" x="3332163" y="4016375"/>
          <p14:tracePt t="36570" x="3327400" y="4021138"/>
          <p14:tracePt t="36586" x="3327400" y="4024313"/>
          <p14:tracePt t="36610" x="3324225" y="4024313"/>
          <p14:tracePt t="36628" x="3324225" y="4027488"/>
          <p14:tracePt t="36642" x="3324225" y="4032250"/>
          <p14:tracePt t="36706" x="3324225" y="4027488"/>
          <p14:tracePt t="36726" x="3324225" y="4024313"/>
          <p14:tracePt t="36748" x="3324225" y="4021138"/>
          <p14:tracePt t="36809" x="3324225" y="4016375"/>
          <p14:tracePt t="36879" x="3327400" y="4013200"/>
          <p14:tracePt t="36998" x="3327400" y="4010025"/>
          <p14:tracePt t="37007" x="3332163" y="4010025"/>
          <p14:tracePt t="37058" x="3335338" y="4010025"/>
          <p14:tracePt t="37104" x="3335338" y="4005263"/>
          <p14:tracePt t="37390" x="3338513" y="4005263"/>
          <p14:tracePt t="37399" x="3343275" y="4005263"/>
          <p14:tracePt t="37406" x="3343275" y="4002088"/>
          <p14:tracePt t="37422" x="3346450" y="3997325"/>
          <p14:tracePt t="37430" x="3349625" y="3997325"/>
          <p14:tracePt t="37445" x="3354388" y="3997325"/>
          <p14:tracePt t="37452" x="3354388" y="3994150"/>
          <p14:tracePt t="37460" x="3357563" y="3994150"/>
          <p14:tracePt t="37468" x="3360738" y="3994150"/>
          <p14:tracePt t="37496" x="3327400" y="3979863"/>
          <p14:tracePt t="37501" x="3290888" y="3968750"/>
          <p14:tracePt t="37512" x="3192463" y="3975100"/>
          <p14:tracePt t="37521" x="3136900" y="3975100"/>
          <p14:tracePt t="38059" x="3133725" y="3975100"/>
          <p14:tracePt t="38074" x="3128963" y="3975100"/>
          <p14:tracePt t="38090" x="3125788" y="3975100"/>
          <p14:tracePt t="38096" x="3122613" y="3975100"/>
          <p14:tracePt t="38106" x="3117850" y="3975100"/>
          <p14:tracePt t="38113" x="3109913" y="3971925"/>
          <p14:tracePt t="38129" x="3106738" y="3971925"/>
          <p14:tracePt t="38140" x="3103563" y="3971925"/>
          <p14:tracePt t="38146" x="3098800" y="3971925"/>
          <p14:tracePt t="38154" x="3092450" y="3971925"/>
          <p14:tracePt t="38162" x="3087688" y="3971925"/>
          <p14:tracePt t="38170" x="3081338" y="3979863"/>
          <p14:tracePt t="38178" x="3073400" y="3986213"/>
          <p14:tracePt t="38188" x="3065463" y="4005263"/>
          <p14:tracePt t="38194" x="3057525" y="4021138"/>
          <p14:tracePt t="38202" x="3046413" y="4027488"/>
          <p14:tracePt t="38210" x="3035300" y="4038600"/>
          <p14:tracePt t="38217" x="3013075" y="4065588"/>
          <p14:tracePt t="38226" x="3001963" y="4079875"/>
          <p14:tracePt t="38233" x="2979738" y="4106863"/>
          <p14:tracePt t="38244" x="2960688" y="4129088"/>
          <p14:tracePt t="38252" x="2930525" y="4148138"/>
          <p14:tracePt t="38264" x="2913063" y="4170363"/>
          <p14:tracePt t="38267" x="2889250" y="4189413"/>
          <p14:tracePt t="38274" x="2878138" y="4203700"/>
          <p14:tracePt t="38282" x="2855913" y="4230688"/>
          <p14:tracePt t="38290" x="2844800" y="4241800"/>
          <p14:tracePt t="38298" x="2830513" y="4259263"/>
          <p14:tracePt t="38308" x="2819400" y="4286250"/>
          <p14:tracePt t="38314" x="2800350" y="4308475"/>
          <p14:tracePt t="38324" x="2784475" y="4327525"/>
          <p14:tracePt t="38330" x="2773363" y="4346575"/>
          <p14:tracePt t="38340" x="2770188" y="4352925"/>
          <p14:tracePt t="38347" x="2762250" y="4365625"/>
          <p14:tracePt t="38359" x="2759075" y="4379913"/>
          <p14:tracePt t="38366" x="2751138" y="4391025"/>
          <p14:tracePt t="38374" x="2743200" y="4398963"/>
          <p14:tracePt t="38379" x="2732088" y="4405313"/>
          <p14:tracePt t="38388" x="2728913" y="4413250"/>
          <p14:tracePt t="38395" x="2717800" y="4429125"/>
          <p14:tracePt t="38406" x="2709863" y="4435475"/>
          <p14:tracePt t="38413" x="2701925" y="4446588"/>
          <p14:tracePt t="38420" x="2698750" y="4454525"/>
          <p14:tracePt t="38430" x="2690813" y="4457700"/>
          <p14:tracePt t="38438" x="2684463" y="4465638"/>
          <p14:tracePt t="38457" x="2684463" y="4470400"/>
          <p14:tracePt t="38621" x="2679700" y="4470400"/>
          <p14:tracePt t="38636" x="2668588" y="4473575"/>
          <p14:tracePt t="38641" x="2649538" y="4492625"/>
          <p14:tracePt t="38650" x="2616200" y="4510088"/>
          <p14:tracePt t="38660" x="2605088" y="4518025"/>
          <p14:tracePt t="38669" x="2574925" y="4545013"/>
          <p14:tracePt t="38678" x="2560638" y="4551363"/>
          <p14:tracePt t="38683" x="2541588" y="4567238"/>
          <p14:tracePt t="38690" x="2530475" y="4575175"/>
          <p14:tracePt t="38698" x="2527300" y="4578350"/>
          <p14:tracePt t="38874" x="2530475" y="4578350"/>
          <p14:tracePt t="38884" x="2530475" y="4575175"/>
          <p14:tracePt t="39390" x="2519363" y="4575175"/>
          <p14:tracePt t="39399" x="2505075" y="4575175"/>
          <p14:tracePt t="39404" x="2466975" y="4575175"/>
          <p14:tracePt t="39412" x="2451100" y="4575175"/>
          <p14:tracePt t="39420" x="2422525" y="4575175"/>
          <p14:tracePt t="39431" x="2406650" y="4575175"/>
          <p14:tracePt t="39438" x="2376488" y="4575175"/>
          <p14:tracePt t="39443" x="2339975" y="4581525"/>
          <p14:tracePt t="39456" x="2312988" y="4586288"/>
          <p14:tracePt t="39464" x="2276475" y="4592638"/>
          <p14:tracePt t="39467" x="2257425" y="4592638"/>
          <p14:tracePt t="39476" x="2246313" y="4597400"/>
          <p14:tracePt t="39483" x="2238375" y="4597400"/>
          <p14:tracePt t="39493" x="2235200" y="4597400"/>
          <p14:tracePt t="39800" x="2235200" y="4600575"/>
          <p14:tracePt t="39816" x="2238375" y="4600575"/>
          <p14:tracePt t="39956" x="2241550" y="4600575"/>
          <p14:tracePt t="39964" x="2246313" y="4600575"/>
          <p14:tracePt t="39972" x="2249488" y="4600575"/>
          <p14:tracePt t="39980" x="2260600" y="4611688"/>
          <p14:tracePt t="39992" x="2282825" y="4645025"/>
          <p14:tracePt t="39998" x="2298700" y="4679950"/>
          <p14:tracePt t="40008" x="2309813" y="4721225"/>
          <p14:tracePt t="40012" x="2328863" y="4760913"/>
          <p14:tracePt t="40019" x="2339975" y="4799013"/>
          <p14:tracePt t="40028" x="2351088" y="4840288"/>
          <p14:tracePt t="40036" x="2351088" y="4862513"/>
          <p14:tracePt t="40044" x="2351088" y="4878388"/>
          <p14:tracePt t="40051" x="2351088" y="4889500"/>
          <p14:tracePt t="40062" x="2351088" y="4895850"/>
          <p14:tracePt t="40544" x="2351088" y="4892675"/>
          <p14:tracePt t="40551" x="2354263" y="4892675"/>
          <p14:tracePt t="40568" x="2359025" y="4892675"/>
          <p14:tracePt t="40577" x="2359025" y="4889500"/>
          <p14:tracePt t="40597" x="2362200" y="4889500"/>
          <p14:tracePt t="40622" x="2362200" y="4884738"/>
          <p14:tracePt t="40670" x="2365375" y="4884738"/>
          <p14:tracePt t="40688" x="2365375" y="4881563"/>
          <p14:tracePt t="40696" x="2370138" y="4881563"/>
          <p14:tracePt t="40768" x="2370138" y="4878388"/>
          <p14:tracePt t="40885" x="2373313" y="4878388"/>
          <p14:tracePt t="41337" x="2373313" y="4873625"/>
          <p14:tracePt t="41364" x="2376488" y="4873625"/>
          <p14:tracePt t="41599" x="2376488" y="4870450"/>
          <p14:tracePt t="41608" x="2381250" y="4870450"/>
          <p14:tracePt t="41620" x="2381250" y="4867275"/>
          <p14:tracePt t="41630" x="2384425" y="4867275"/>
          <p14:tracePt t="41646" x="2384425" y="4862513"/>
          <p14:tracePt t="41655" x="2387600" y="4862513"/>
          <p14:tracePt t="41704" x="2387600" y="4859338"/>
          <p14:tracePt t="42547" x="2392363" y="4859338"/>
          <p14:tracePt t="42562" x="2395538" y="4859338"/>
          <p14:tracePt t="42567" x="2395538" y="4854575"/>
          <p14:tracePt t="42586" x="2398713" y="4854575"/>
          <p14:tracePt t="42615" x="2403475" y="4854575"/>
          <p14:tracePt t="42621" x="2403475" y="4851400"/>
          <p14:tracePt t="42646" x="2406650" y="4851400"/>
          <p14:tracePt t="42678" x="2406650" y="4848225"/>
          <p14:tracePt t="42722" x="2411413" y="4848225"/>
          <p14:tracePt t="42730" x="2411413" y="4843463"/>
          <p14:tracePt t="42756" x="2414588" y="4843463"/>
          <p14:tracePt t="42762" x="2414588" y="4840288"/>
          <p14:tracePt t="42977" x="2417763" y="4837113"/>
          <p14:tracePt t="43002" x="2417763" y="4832350"/>
          <p14:tracePt t="43013" x="2422525" y="4832350"/>
          <p14:tracePt t="43121" x="2422525" y="4840288"/>
          <p14:tracePt t="43133" x="2422525" y="4843463"/>
          <p14:tracePt t="43137" x="2422525" y="4848225"/>
          <p14:tracePt t="43143" x="2422525" y="4854575"/>
          <p14:tracePt t="43152" x="2422525" y="4859338"/>
          <p14:tracePt t="43160" x="2422525" y="4867275"/>
          <p14:tracePt t="43170" x="2422525" y="4870450"/>
          <p14:tracePt t="43187" x="2406650" y="4892675"/>
          <p14:tracePt t="44172" x="2403475" y="4892675"/>
          <p14:tracePt t="44184" x="2398713" y="4892675"/>
          <p14:tracePt t="44200" x="2398713" y="4895850"/>
          <p14:tracePt t="44208" x="2398713" y="4903788"/>
          <p14:tracePt t="44216" x="2403475" y="4906963"/>
          <p14:tracePt t="44232" x="2406650" y="4914900"/>
          <p14:tracePt t="44240" x="2411413" y="4919663"/>
          <p14:tracePt t="44248" x="2411413" y="4922838"/>
          <p14:tracePt t="44256" x="2414588" y="4926013"/>
          <p14:tracePt t="44328" x="2417763" y="4930775"/>
          <p14:tracePt t="44336" x="2422525" y="4930775"/>
          <p14:tracePt t="44344" x="2422525" y="4933950"/>
          <p14:tracePt t="44359" x="2425700" y="4933950"/>
          <p14:tracePt t="44368" x="2428875" y="4933950"/>
          <p14:tracePt t="44386" x="2433638" y="4937125"/>
          <p14:tracePt t="44394" x="2436813" y="4945063"/>
          <p14:tracePt t="44402" x="2439988" y="4953000"/>
          <p14:tracePt t="44412" x="2439988" y="4959350"/>
          <p14:tracePt t="44419" x="2444750" y="4964113"/>
          <p14:tracePt t="44425" x="2444750" y="4967288"/>
          <p14:tracePt t="44433" x="2444750" y="4972050"/>
          <p14:tracePt t="44490" x="2444750" y="4975225"/>
          <p14:tracePt t="44499" x="2444750" y="4986338"/>
          <p14:tracePt t="44506" x="2447925" y="4994275"/>
          <p14:tracePt t="44514" x="2459038" y="5005388"/>
          <p14:tracePt t="44522" x="2466975" y="5019675"/>
          <p14:tracePt t="44531" x="2466975" y="5030788"/>
          <p14:tracePt t="44538" x="2466975" y="5041900"/>
          <p14:tracePt t="44547" x="2466975" y="5053013"/>
          <p14:tracePt t="44554" x="2478088" y="5072063"/>
          <p14:tracePt t="44563" x="2481263" y="5083175"/>
          <p14:tracePt t="44572" x="2489200" y="5099050"/>
          <p14:tracePt t="44580" x="2492375" y="5105400"/>
          <p14:tracePt t="44589" x="2492375" y="5113338"/>
          <p14:tracePt t="44603" x="2492375" y="5121275"/>
          <p14:tracePt t="44614" x="2492375" y="5129213"/>
          <p14:tracePt t="44618" x="2492375" y="5132388"/>
          <p14:tracePt t="44627" x="2492375" y="5140325"/>
          <p14:tracePt t="44634" x="2497138" y="5143500"/>
          <p14:tracePt t="44673" x="2500313" y="5143500"/>
          <p14:tracePt t="44788" x="2500313" y="5146675"/>
          <p14:tracePt t="44863" x="2500313" y="5151438"/>
          <p14:tracePt t="44873" x="2500313" y="5154613"/>
          <p14:tracePt t="44875" x="2500313" y="5162550"/>
          <p14:tracePt t="44889" x="2505075" y="5173663"/>
          <p14:tracePt t="44893" x="2511425" y="5176838"/>
          <p14:tracePt t="44900" x="2522538" y="5195888"/>
          <p14:tracePt t="44908" x="2530475" y="5214938"/>
          <p14:tracePt t="44916" x="2533650" y="5222875"/>
          <p14:tracePt t="44924" x="2544763" y="5240338"/>
          <p14:tracePt t="44934" x="2544763" y="5248275"/>
          <p14:tracePt t="44941" x="2549525" y="5259388"/>
          <p14:tracePt t="44950" x="2552700" y="5267325"/>
          <p14:tracePt t="44957" x="2552700" y="5275263"/>
          <p14:tracePt t="44964" x="2557463" y="5278438"/>
          <p14:tracePt t="44974" x="2557463" y="5281613"/>
          <p14:tracePt t="44980" x="2557463" y="5286375"/>
          <p14:tracePt t="45062" x="2560638" y="5286375"/>
          <p14:tracePt t="45102" x="2560638" y="5281613"/>
          <p14:tracePt t="45169" x="2560638" y="5278438"/>
          <p14:tracePt t="45208" x="2563813" y="5278438"/>
          <p14:tracePt t="45240" x="2563813" y="5275263"/>
          <p14:tracePt t="45306" x="2563813" y="5270500"/>
          <p14:tracePt t="45628" x="2568575" y="5270500"/>
          <p14:tracePt t="45685" x="2571750" y="5270500"/>
          <p14:tracePt t="45807" x="2574925" y="5270500"/>
          <p14:tracePt t="45844" x="2579688" y="5270500"/>
          <p14:tracePt t="45885" x="2582863" y="5270500"/>
          <p14:tracePt t="45901" x="2586038" y="5270500"/>
          <p14:tracePt t="45909" x="2590800" y="5270500"/>
          <p14:tracePt t="45915" x="2593975" y="5270500"/>
          <p14:tracePt t="45950" x="2597150" y="5270500"/>
          <p14:tracePt t="45957" x="2601913" y="5270500"/>
          <p14:tracePt t="45983" x="2605088" y="5270500"/>
          <p14:tracePt t="45990" x="2609850" y="5270500"/>
          <p14:tracePt t="45999" x="2613025" y="5270500"/>
          <p14:tracePt t="46006" x="2616200" y="5270500"/>
          <p14:tracePt t="46024" x="2620963" y="5270500"/>
          <p14:tracePt t="46040" x="2624138" y="5270500"/>
          <p14:tracePt t="46054" x="2627313" y="5270500"/>
          <p14:tracePt t="46062" x="2632075" y="5270500"/>
          <p14:tracePt t="46072" x="2635250" y="5270500"/>
          <p14:tracePt t="46079" x="2649538" y="5270500"/>
          <p14:tracePt t="46088" x="2654300" y="5270500"/>
          <p14:tracePt t="46099" x="2662238" y="5275263"/>
          <p14:tracePt t="46101" x="2676525" y="5275263"/>
          <p14:tracePt t="46110" x="2695575" y="5275263"/>
          <p14:tracePt t="46122" x="2706688" y="5267325"/>
          <p14:tracePt t="46127" x="2717800" y="5262563"/>
          <p14:tracePt t="46136" x="2717800" y="5259388"/>
          <p14:tracePt t="46146" x="2740025" y="5259388"/>
          <p14:tracePt t="46749" x="2740025" y="5256213"/>
          <p14:tracePt t="46757" x="2740025" y="5251450"/>
          <p14:tracePt t="46762" x="2740025" y="5248275"/>
          <p14:tracePt t="46770" x="2743200" y="5248275"/>
          <p14:tracePt t="46778" x="2747963" y="5245100"/>
          <p14:tracePt t="46802" x="2747963" y="5240338"/>
          <p14:tracePt t="46811" x="2747963" y="5237163"/>
          <p14:tracePt t="46821" x="2743200" y="5237163"/>
          <p14:tracePt t="46828" x="2743200" y="5233988"/>
          <p14:tracePt t="46839" x="2743200" y="5229225"/>
          <p14:tracePt t="46850" x="2743200" y="5222875"/>
          <p14:tracePt t="46853" x="2743200" y="5214938"/>
          <p14:tracePt t="46868" x="2740025" y="5207000"/>
          <p14:tracePt t="46877" x="2740025" y="5199063"/>
          <p14:tracePt t="46886" x="2740025" y="5192713"/>
          <p14:tracePt t="46894" x="2740025" y="5181600"/>
          <p14:tracePt t="46916" x="2740025" y="5162550"/>
          <p14:tracePt t="46924" x="2740025" y="5154613"/>
          <p14:tracePt t="46932" x="2740025" y="5151438"/>
          <p14:tracePt t="46940" x="2740025" y="5143500"/>
          <p14:tracePt t="46967" x="2740025" y="5140325"/>
          <p14:tracePt t="46980" x="2740025" y="5135563"/>
          <p14:tracePt t="46996" x="2740025" y="5132388"/>
          <p14:tracePt t="47796" x="2740025" y="5129213"/>
          <p14:tracePt t="49266" x="2740025" y="5124450"/>
          <p14:tracePt t="50258" x="2743200" y="5129213"/>
          <p14:tracePt t="50268" x="2743200" y="5132388"/>
          <p14:tracePt t="50275" x="2747963" y="5135563"/>
          <p14:tracePt t="50286" x="2754313" y="5143500"/>
          <p14:tracePt t="50288" x="2767013" y="5146675"/>
          <p14:tracePt t="50300" x="2784475" y="5154613"/>
          <p14:tracePt t="50312" x="2792413" y="5162550"/>
          <p14:tracePt t="50314" x="2795588" y="5176838"/>
          <p14:tracePt t="50322" x="2800350" y="5187950"/>
          <p14:tracePt t="50330" x="2751138" y="5192713"/>
          <p14:tracePt t="50340" x="2743200" y="5192713"/>
          <p14:tracePt t="51073" x="2740025" y="5192713"/>
          <p14:tracePt t="51137" x="2740025" y="5203825"/>
          <p14:tracePt t="51146" x="2740025" y="5207000"/>
          <p14:tracePt t="51154" x="2740025" y="5210175"/>
          <p14:tracePt t="51163" x="2740025" y="5218113"/>
          <p14:tracePt t="51167" x="2740025" y="5222875"/>
          <p14:tracePt t="51176" x="2740025" y="5226050"/>
          <p14:tracePt t="51194" x="2740025" y="5233988"/>
          <p14:tracePt t="51204" x="2740025" y="5237163"/>
          <p14:tracePt t="51210" x="2740025" y="5245100"/>
          <p14:tracePt t="51216" x="2740025" y="5251450"/>
          <p14:tracePt t="51224" x="2732088" y="5259388"/>
          <p14:tracePt t="51231" x="2732088" y="5262563"/>
          <p14:tracePt t="51242" x="2720975" y="5267325"/>
          <p14:tracePt t="51249" x="2720975" y="5270500"/>
          <p14:tracePt t="51258" x="2720975" y="5281613"/>
          <p14:tracePt t="51266" x="2720975" y="5286375"/>
          <p14:tracePt t="51272" x="2720975" y="5300663"/>
          <p14:tracePt t="51280" x="2720975" y="5311775"/>
          <p14:tracePt t="51288" x="2725738" y="5327650"/>
          <p14:tracePt t="51296" x="2732088" y="5345113"/>
          <p14:tracePt t="51304" x="2736850" y="5372100"/>
          <p14:tracePt t="51314" x="2740025" y="5375275"/>
          <p14:tracePt t="51319" x="2743200" y="5386388"/>
          <p14:tracePt t="51330" x="2743200" y="5402263"/>
          <p14:tracePt t="51336" x="2743200" y="5413375"/>
          <p14:tracePt t="51347" x="2747963" y="5416550"/>
          <p14:tracePt t="51359" x="2747963" y="5424488"/>
          <p14:tracePt t="51361" x="2747963" y="5432425"/>
          <p14:tracePt t="51370" x="2747963" y="5435600"/>
          <p14:tracePt t="51381" x="2747963" y="5438775"/>
          <p14:tracePt t="51385" x="2747963" y="5446713"/>
          <p14:tracePt t="51401" x="2747963" y="5449888"/>
          <p14:tracePt t="51410" x="2747963" y="5454650"/>
          <p14:tracePt t="51418" x="2747963" y="5461000"/>
          <p14:tracePt t="51426" x="2747963" y="5465763"/>
          <p14:tracePt t="51433" x="2747963" y="5473700"/>
          <p14:tracePt t="51451" x="2751138" y="5473700"/>
          <p14:tracePt t="51489" x="2754313" y="5473700"/>
          <p14:tracePt t="51550" x="2759075" y="5468938"/>
          <p14:tracePt t="51600" x="2759075" y="5465763"/>
          <p14:tracePt t="51628" x="2759075" y="5461000"/>
          <p14:tracePt t="51690" x="2759075" y="5457825"/>
          <p14:tracePt t="51964" x="2762250" y="5454650"/>
          <p14:tracePt t="52631" x="2767013" y="5454650"/>
          <p14:tracePt t="52700" x="2770188" y="5449888"/>
          <p14:tracePt t="52732" x="2770188" y="5446713"/>
          <p14:tracePt t="52741" x="2773363" y="5446713"/>
          <p14:tracePt t="53297" x="2778125" y="5446713"/>
          <p14:tracePt t="53299" x="2778125" y="5443538"/>
          <p14:tracePt t="53535" x="2781300" y="5443538"/>
          <p14:tracePt t="53563" x="2781300" y="5438775"/>
          <p14:tracePt t="53900" x="2781300" y="5435600"/>
          <p14:tracePt t="53909" x="2784475" y="5435600"/>
          <p14:tracePt t="53915" x="2784475" y="5432425"/>
          <p14:tracePt t="53925" x="2789238" y="5432425"/>
          <p14:tracePt t="54908" x="2792413" y="5432425"/>
          <p14:tracePt t="56023" x="2795588" y="5432425"/>
          <p14:tracePt t="56033" x="2795588" y="5427663"/>
          <p14:tracePt t="56048" x="2800350" y="5427663"/>
          <p14:tracePt t="56171" x="2800350" y="5424488"/>
          <p14:tracePt t="57062" x="2803525" y="5424488"/>
          <p14:tracePt t="57109" x="2803525" y="5419725"/>
          <p14:tracePt t="57115" x="2806700" y="5419725"/>
          <p14:tracePt t="57124" x="2806700" y="5416550"/>
          <p14:tracePt t="57132" x="2811463" y="5416550"/>
          <p14:tracePt t="57403" x="2811463" y="5413375"/>
          <p14:tracePt t="57417" x="2814638" y="5413375"/>
          <p14:tracePt t="57635" x="2819400" y="5413375"/>
          <p14:tracePt t="57659" x="2819400" y="5408613"/>
          <p14:tracePt t="57785" x="2822575" y="5408613"/>
          <p14:tracePt t="57794" x="2822575" y="5405438"/>
          <p14:tracePt t="57829" x="2822575" y="5402263"/>
          <p14:tracePt t="57960" x="2825750" y="5402263"/>
          <p14:tracePt t="57966" x="2825750" y="5397500"/>
          <p14:tracePt t="57982" x="2830513" y="5397500"/>
          <p14:tracePt t="57989" x="2830513" y="5394325"/>
          <p14:tracePt t="58628" x="2833688" y="5394325"/>
          <p14:tracePt t="58643" x="2836863" y="5394325"/>
          <p14:tracePt t="58652" x="2841625" y="5394325"/>
          <p14:tracePt t="58659" x="2847975" y="5394325"/>
          <p14:tracePt t="58668" x="2852738" y="5394325"/>
          <p14:tracePt t="58676" x="2855913" y="5394325"/>
          <p14:tracePt t="58685" x="2863850" y="5394325"/>
          <p14:tracePt t="58696" x="2867025" y="5394325"/>
          <p14:tracePt t="58713" x="2867025" y="5397500"/>
          <p14:tracePt t="58718" x="2871788" y="5402263"/>
          <p14:tracePt t="58723" x="2882900" y="5405438"/>
          <p14:tracePt t="58734" x="2905125" y="5405438"/>
          <p14:tracePt t="58744" x="2941638" y="5405438"/>
          <p14:tracePt t="58750" x="2994025" y="5402263"/>
          <p14:tracePt t="58755" x="3054350" y="5397500"/>
          <p14:tracePt t="58764" x="3076575" y="5397500"/>
          <p14:tracePt t="58774" x="3106738" y="5397500"/>
          <p14:tracePt t="58782" x="3125788" y="5397500"/>
          <p14:tracePt t="58790" x="3151188" y="5419725"/>
          <p14:tracePt t="58798" x="3155950" y="5419725"/>
          <p14:tracePt t="59251" x="3159125" y="5419725"/>
          <p14:tracePt t="59259" x="3159125" y="5424488"/>
          <p14:tracePt t="59264" x="3163888" y="5427663"/>
          <p14:tracePt t="59272" x="3167063" y="5435600"/>
          <p14:tracePt t="59280" x="3170238" y="5438775"/>
          <p14:tracePt t="59287" x="3175000" y="5446713"/>
          <p14:tracePt t="59296" x="3175000" y="5449888"/>
          <p14:tracePt t="59306" x="3178175" y="5449888"/>
          <p14:tracePt t="59315" x="3178175" y="5454650"/>
          <p14:tracePt t="59346" x="3175000" y="5454650"/>
          <p14:tracePt t="59354" x="3167063" y="5454650"/>
          <p14:tracePt t="59363" x="3163888" y="5454650"/>
          <p14:tracePt t="59372" x="3151188" y="5457825"/>
          <p14:tracePt t="59380" x="3144838" y="5461000"/>
          <p14:tracePt t="59387" x="3136900" y="5476875"/>
          <p14:tracePt t="59396" x="3128963" y="5484813"/>
          <p14:tracePt t="59401" x="3114675" y="5502275"/>
          <p14:tracePt t="59411" x="3103563" y="5510213"/>
          <p14:tracePt t="59418" x="3098800" y="5513388"/>
          <p14:tracePt t="59430" x="3092450" y="5513388"/>
          <p14:tracePt t="59446" x="3092450" y="5510213"/>
          <p14:tracePt t="59452" x="3092450" y="5507038"/>
          <p14:tracePt t="59478" x="3092450" y="5502275"/>
          <p14:tracePt t="59516" x="3092450" y="5499100"/>
          <p14:tracePt t="59531" x="3087688" y="5499100"/>
          <p14:tracePt t="59546" x="3087688" y="5495925"/>
          <p14:tracePt t="59644" x="3092450" y="5491163"/>
          <p14:tracePt t="60017" x="3092450" y="5487988"/>
          <p14:tracePt t="60079" x="3095625" y="5487988"/>
          <p14:tracePt t="60201" x="3098800" y="5487988"/>
          <p14:tracePt t="60262" x="3103563" y="5487988"/>
          <p14:tracePt t="60340" x="3106738" y="5487988"/>
          <p14:tracePt t="60549" x="3109913" y="5487988"/>
          <p14:tracePt t="61356" x="3114675" y="5487988"/>
          <p14:tracePt t="61545" x="3117850" y="5487988"/>
          <p14:tracePt t="61560" x="3117850" y="5484813"/>
          <p14:tracePt t="61706" x="3122613" y="5484813"/>
          <p14:tracePt t="62488" x="3122613" y="5487988"/>
          <p14:tracePt t="62495" x="3133725" y="5499100"/>
          <p14:tracePt t="62504" x="3170238" y="5548313"/>
          <p14:tracePt t="62514" x="3219450" y="5584825"/>
          <p14:tracePt t="62524" x="3260725" y="5618163"/>
          <p14:tracePt t="62530" x="3286125" y="5648325"/>
          <p14:tracePt t="62541" x="3321050" y="5670550"/>
          <p14:tracePt t="62548" x="3349625" y="5694363"/>
          <p14:tracePt t="62556" x="3376613" y="5711825"/>
          <p14:tracePt t="62564" x="3384550" y="5719763"/>
          <p14:tracePt t="62572" x="3387725" y="5730875"/>
          <p14:tracePt t="62586" x="3387725" y="5741988"/>
          <p14:tracePt t="62594" x="3390900" y="5757863"/>
          <p14:tracePt t="62602" x="3395663" y="5764213"/>
          <p14:tracePt t="62609" x="3409950" y="5772150"/>
          <p14:tracePt t="62618" x="3425825" y="5780088"/>
          <p14:tracePt t="62628" x="3459163" y="5788025"/>
          <p14:tracePt t="62639" x="3481388" y="5791200"/>
          <p14:tracePt t="62642" x="3500438" y="5799138"/>
          <p14:tracePt t="62650" x="3503613" y="5813425"/>
          <p14:tracePt t="62658" x="3519488" y="5821363"/>
          <p14:tracePt t="63178" x="3519488" y="5824538"/>
          <p14:tracePt t="63185" x="3519488" y="5829300"/>
          <p14:tracePt t="63192" x="3519488" y="5832475"/>
          <p14:tracePt t="63201" x="3519488" y="5835650"/>
          <p14:tracePt t="63205" x="3519488" y="5843588"/>
          <p14:tracePt t="63215" x="3530600" y="5846763"/>
          <p14:tracePt t="63224" x="3530600" y="5851525"/>
          <p14:tracePt t="63229" x="3530600" y="5854700"/>
          <p14:tracePt t="63250" x="3530600" y="5862638"/>
          <p14:tracePt t="63255" x="3536950" y="5865813"/>
          <p14:tracePt t="63262" x="3541713" y="5868988"/>
          <p14:tracePt t="63286" x="3544888" y="5868988"/>
          <p14:tracePt t="63304" x="3548063" y="5868988"/>
          <p14:tracePt t="63320" x="3548063" y="5865813"/>
          <p14:tracePt t="63336" x="3548063" y="5862638"/>
          <p14:tracePt t="63353" x="3548063" y="5857875"/>
          <p14:tracePt t="63361" x="3552825" y="5857875"/>
          <p14:tracePt t="63369" x="3552825" y="5854700"/>
          <p14:tracePt t="63401" x="3556000" y="5854700"/>
          <p14:tracePt t="63409" x="3556000" y="5851525"/>
          <p14:tracePt t="63497" x="3571875" y="5835650"/>
          <p14:tracePt t="63541" x="3571875" y="5840413"/>
          <p14:tracePt t="63547" x="3571875" y="5843588"/>
          <p14:tracePt t="63553" x="3571875" y="5846763"/>
          <p14:tracePt t="63562" x="3571875" y="5854700"/>
          <p14:tracePt t="63570" x="3571875" y="5857875"/>
          <p14:tracePt t="63575" x="3567113" y="5868988"/>
          <p14:tracePt t="63586" x="3567113" y="5873750"/>
          <p14:tracePt t="63592" x="3567113" y="5888038"/>
          <p14:tracePt t="63602" x="3567113" y="5899150"/>
          <p14:tracePt t="63608" x="3567113" y="5910263"/>
          <p14:tracePt t="63618" x="3567113" y="5929313"/>
          <p14:tracePt t="63625" x="3567113" y="5951538"/>
          <p14:tracePt t="63634" x="3567113" y="5956300"/>
          <p14:tracePt t="63641" x="3567113" y="5970588"/>
          <p14:tracePt t="63650" x="3567113" y="5978525"/>
          <p14:tracePt t="63784" x="3567113" y="5973763"/>
          <p14:tracePt t="64000" x="3567113" y="5970588"/>
          <p14:tracePt t="64499" x="3571875" y="5970588"/>
          <p14:tracePt t="64507" x="3575050" y="5970588"/>
          <p14:tracePt t="64514" x="3586163" y="5970588"/>
          <p14:tracePt t="64525" x="3589338" y="5973763"/>
          <p14:tracePt t="64527" x="3605213" y="5978525"/>
          <p14:tracePt t="64538" x="3635375" y="5978525"/>
          <p14:tracePt t="64547" x="3638550" y="5978525"/>
          <p14:tracePt t="64553" x="3646488" y="5978525"/>
          <p14:tracePt t="64560" x="3646488" y="5986463"/>
          <p14:tracePt t="64569" x="3649663" y="5986463"/>
          <p14:tracePt t="65351" x="3649663" y="5981700"/>
          <p14:tracePt t="65357" x="3649663" y="5978525"/>
          <p14:tracePt t="65366" x="3646488" y="5973763"/>
          <p14:tracePt t="65374" x="3646488" y="5970588"/>
          <p14:tracePt t="65392" x="3641725" y="5962650"/>
          <p14:tracePt t="65402" x="3641725" y="5959475"/>
          <p14:tracePt t="65408" x="3641725" y="5951538"/>
          <p14:tracePt t="65414" x="3641725" y="5948363"/>
          <p14:tracePt t="65422" x="3646488" y="5945188"/>
          <p14:tracePt t="65429" x="3646488" y="5929313"/>
          <p14:tracePt t="65440" x="3649663" y="5921375"/>
          <p14:tracePt t="65445" x="3652838" y="5910263"/>
          <p14:tracePt t="65456" x="3652838" y="5907088"/>
          <p14:tracePt t="65464" x="3652838" y="5899150"/>
          <p14:tracePt t="65476" x="3652838" y="5895975"/>
          <p14:tracePt t="65498" x="3657600" y="5895975"/>
          <p14:tracePt t="65523" x="3657600" y="5892800"/>
          <p14:tracePt t="65544" x="3660775" y="5892800"/>
          <p14:tracePt t="65552" x="3660775" y="5888038"/>
          <p14:tracePt t="65576" x="3660775" y="5884863"/>
          <p14:tracePt t="65644" x="3660775" y="5881688"/>
          <p14:tracePt t="65847" x="3663950" y="5881688"/>
          <p14:tracePt t="66031" x="3668713" y="5881688"/>
          <p14:tracePt t="66042" x="3671888" y="5881688"/>
          <p14:tracePt t="66047" x="3676650" y="5881688"/>
          <p14:tracePt t="66061" x="3679825" y="5881688"/>
          <p14:tracePt t="66288" x="3679825" y="5876925"/>
          <p14:tracePt t="68382" x="3668713" y="5868988"/>
          <p14:tracePt t="68387" x="3657600" y="5862638"/>
          <p14:tracePt t="68398" x="3600450" y="5824538"/>
          <p14:tracePt t="68403" x="3473450" y="5761038"/>
          <p14:tracePt t="68413" x="3263900" y="5645150"/>
          <p14:tracePt t="68423" x="3057525" y="5532438"/>
          <p14:tracePt t="68430" x="2759075" y="5372100"/>
          <p14:tracePt t="68438" x="2500313" y="5192713"/>
          <p14:tracePt t="68446" x="2163763" y="4953000"/>
          <p14:tracePt t="68456" x="1912938" y="4724400"/>
          <p14:tracePt t="68464" x="1595438" y="4352925"/>
          <p14:tracePt t="68476" x="1223963" y="3881438"/>
          <p14:tracePt t="68479" x="906463" y="3425825"/>
          <p14:tracePt t="68490" x="733425" y="3111500"/>
          <p14:tracePt t="68493" x="501650" y="2560638"/>
          <p14:tracePt t="68502" x="355600" y="2133600"/>
          <p14:tracePt t="68510" x="220663" y="1706563"/>
          <p14:tracePt t="68522" x="49213" y="1235075"/>
        </p14:tracePtLst>
      </p14:laserTraceLst>
    </p:ext>
  </p:extLs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C15EF9-C9B8-EAFE-CD0D-62F96C757A88}"/>
            </a:ext>
          </a:extLst>
        </p:cNvPr>
        <p:cNvGrpSpPr/>
        <p:nvPr/>
      </p:nvGrpSpPr>
      <p:grpSpPr>
        <a:xfrm>
          <a:off x="0" y="0"/>
          <a:ext cx="0" cy="0"/>
          <a:chOff x="0" y="0"/>
          <a:chExt cx="0" cy="0"/>
        </a:xfrm>
      </p:grpSpPr>
      <p:pic>
        <p:nvPicPr>
          <p:cNvPr id="7" name="図 6">
            <a:extLst>
              <a:ext uri="{FF2B5EF4-FFF2-40B4-BE49-F238E27FC236}">
                <a16:creationId xmlns:a16="http://schemas.microsoft.com/office/drawing/2014/main" id="{B5CCF24C-6A56-F603-D7B7-780360AD734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09800" y="1099248"/>
            <a:ext cx="6990844" cy="5245989"/>
          </a:xfrm>
          <a:prstGeom prst="rect">
            <a:avLst/>
          </a:prstGeom>
        </p:spPr>
      </p:pic>
      <p:sp>
        <p:nvSpPr>
          <p:cNvPr id="4" name="タイトル 3">
            <a:extLst>
              <a:ext uri="{FF2B5EF4-FFF2-40B4-BE49-F238E27FC236}">
                <a16:creationId xmlns:a16="http://schemas.microsoft.com/office/drawing/2014/main" id="{9ED40FAA-BEA2-7D82-C8EA-55BEEE7A2755}"/>
              </a:ext>
            </a:extLst>
          </p:cNvPr>
          <p:cNvSpPr>
            <a:spLocks noGrp="1"/>
          </p:cNvSpPr>
          <p:nvPr>
            <p:ph type="title"/>
          </p:nvPr>
        </p:nvSpPr>
        <p:spPr/>
        <p:txBody>
          <a:bodyPr/>
          <a:lstStyle/>
          <a:p>
            <a:r>
              <a:rPr lang="en-US" altLang="ja-JP" dirty="0"/>
              <a:t>The four remote islands in Japan</a:t>
            </a:r>
            <a:endParaRPr lang="ja-JP" altLang="en-US" dirty="0"/>
          </a:p>
        </p:txBody>
      </p:sp>
      <p:sp>
        <p:nvSpPr>
          <p:cNvPr id="6" name="スライド番号プレースホルダー 5">
            <a:extLst>
              <a:ext uri="{FF2B5EF4-FFF2-40B4-BE49-F238E27FC236}">
                <a16:creationId xmlns:a16="http://schemas.microsoft.com/office/drawing/2014/main" id="{04602AB9-E4B8-8217-1320-6180E8D1EBC7}"/>
              </a:ext>
            </a:extLst>
          </p:cNvPr>
          <p:cNvSpPr>
            <a:spLocks noGrp="1"/>
          </p:cNvSpPr>
          <p:nvPr>
            <p:ph type="sldNum" sz="quarter" idx="12"/>
          </p:nvPr>
        </p:nvSpPr>
        <p:spPr/>
        <p:txBody>
          <a:bodyPr/>
          <a:lstStyle/>
          <a:p>
            <a:fld id="{8B3E1A3D-8A7F-4133-9A2B-6701D8024CA5}" type="slidenum">
              <a:rPr kumimoji="1" lang="ja-JP" altLang="en-US" smtClean="0"/>
              <a:t>24</a:t>
            </a:fld>
            <a:endParaRPr kumimoji="1" lang="ja-JP" altLang="en-US"/>
          </a:p>
        </p:txBody>
      </p:sp>
    </p:spTree>
    <p:extLst>
      <p:ext uri="{BB962C8B-B14F-4D97-AF65-F5344CB8AC3E}">
        <p14:creationId xmlns:p14="http://schemas.microsoft.com/office/powerpoint/2010/main" val="1781008057"/>
      </p:ext>
    </p:extLst>
  </p:cSld>
  <p:clrMapOvr>
    <a:masterClrMapping/>
  </p:clrMapOvr>
  <mc:AlternateContent xmlns:mc="http://schemas.openxmlformats.org/markup-compatibility/2006">
    <mc:Choice xmlns:p14="http://schemas.microsoft.com/office/powerpoint/2010/main" Requires="p14">
      <p:transition spd="slow" p14:dur="2000" advTm="70006"/>
    </mc:Choice>
    <mc:Fallback>
      <p:transition spd="slow" advTm="70006"/>
    </mc:Fallback>
  </mc:AlternateContent>
  <p:extLst>
    <p:ext uri="{3A86A75C-4F4B-4683-9AE1-C65F6400EC91}">
      <p14:laserTraceLst xmlns:p14="http://schemas.microsoft.com/office/powerpoint/2010/main">
        <p14:tracePtLst>
          <p14:tracePt t="256" x="1157288" y="2111375"/>
          <p14:tracePt t="444" x="1152525" y="2111375"/>
          <p14:tracePt t="448" x="1141413" y="2111375"/>
          <p14:tracePt t="483" x="1146175" y="2108200"/>
          <p14:tracePt t="491" x="1160463" y="2103438"/>
          <p14:tracePt t="498" x="1163638" y="2103438"/>
          <p14:tracePt t="505" x="1179513" y="2097088"/>
          <p14:tracePt t="515" x="1182688" y="2097088"/>
          <p14:tracePt t="522" x="1185863" y="2097088"/>
          <p14:tracePt t="531" x="1190625" y="2097088"/>
          <p14:tracePt t="539" x="1198563" y="2097088"/>
          <p14:tracePt t="553" x="1201738" y="2097088"/>
          <p14:tracePt t="557" x="1209675" y="2097088"/>
          <p14:tracePt t="562" x="1216025" y="2097088"/>
          <p14:tracePt t="571" x="1231900" y="2084388"/>
          <p14:tracePt t="577" x="1235075" y="2081213"/>
          <p14:tracePt t="588" x="1246188" y="2070100"/>
          <p14:tracePt t="596" x="1250950" y="2066925"/>
          <p14:tracePt t="603" x="1257300" y="2062163"/>
          <p14:tracePt t="610" x="1262063" y="2058988"/>
          <p14:tracePt t="618" x="1268413" y="2051050"/>
          <p14:tracePt t="652" x="1273175" y="2051050"/>
          <p14:tracePt t="660" x="1273175" y="2047875"/>
          <p14:tracePt t="692" x="1276350" y="2047875"/>
          <p14:tracePt t="831" x="1268413" y="2051050"/>
          <p14:tracePt t="840" x="1262063" y="2051050"/>
          <p14:tracePt t="850" x="1257300" y="2051050"/>
          <p14:tracePt t="857" x="1243013" y="2051050"/>
          <p14:tracePt t="860" x="1223963" y="2058988"/>
          <p14:tracePt t="868" x="1209675" y="2058988"/>
          <p14:tracePt t="876" x="1190625" y="2062163"/>
          <p14:tracePt t="884" x="1174750" y="2066925"/>
          <p14:tracePt t="892" x="1160463" y="2066925"/>
          <p14:tracePt t="901" x="1149350" y="2070100"/>
          <p14:tracePt t="908" x="1141413" y="2073275"/>
          <p14:tracePt t="917" x="1133475" y="2078038"/>
          <p14:tracePt t="924" x="1122363" y="2081213"/>
          <p14:tracePt t="933" x="1116013" y="2081213"/>
          <p14:tracePt t="939" x="1100138" y="2089150"/>
          <p14:tracePt t="949" x="1093788" y="2092325"/>
          <p14:tracePt t="956" x="1085850" y="2092325"/>
          <p14:tracePt t="972" x="1077913" y="2092325"/>
          <p14:tracePt t="984" x="1074738" y="2092325"/>
          <p14:tracePt t="1235" x="1077913" y="2092325"/>
          <p14:tracePt t="1678" x="1081088" y="2092325"/>
          <p14:tracePt t="1694" x="1085850" y="2092325"/>
          <p14:tracePt t="1746" x="1089025" y="2092325"/>
          <p14:tracePt t="1792" x="1093788" y="2092325"/>
          <p14:tracePt t="1921" x="1096963" y="2092325"/>
          <p14:tracePt t="2226" x="1100138" y="2092325"/>
          <p14:tracePt t="2287" x="1100138" y="2089150"/>
          <p14:tracePt t="2322" x="1104900" y="2089150"/>
          <p14:tracePt t="3065" x="1104900" y="2084388"/>
          <p14:tracePt t="3079" x="1108075" y="2084388"/>
          <p14:tracePt t="3247" x="1108075" y="2081213"/>
          <p14:tracePt t="3273" x="1111250" y="2081213"/>
          <p14:tracePt t="3627" x="1116013" y="2081213"/>
          <p14:tracePt t="3642" x="1116013" y="2078038"/>
          <p14:tracePt t="3807" x="1116013" y="2073275"/>
          <p14:tracePt t="3818" x="1119188" y="2073275"/>
          <p14:tracePt t="4055" x="1122363" y="2073275"/>
          <p14:tracePt t="4333" x="1122363" y="2070100"/>
          <p14:tracePt t="4348" x="1127125" y="2066925"/>
          <p14:tracePt t="4390" x="1130300" y="2066925"/>
          <p14:tracePt t="4450" x="1130300" y="2062163"/>
          <p14:tracePt t="4477" x="1133475" y="2062163"/>
          <p14:tracePt t="4479" x="1133475" y="2058988"/>
          <p14:tracePt t="4700" x="1138238" y="2058988"/>
          <p14:tracePt t="4730" x="1138238" y="2055813"/>
          <p14:tracePt t="4737" x="1141413" y="2055813"/>
          <p14:tracePt t="4746" x="1146175" y="2051050"/>
          <p14:tracePt t="5031" x="1146175" y="2047875"/>
          <p14:tracePt t="5039" x="1149350" y="2047875"/>
          <p14:tracePt t="5057" x="1149350" y="2044700"/>
          <p14:tracePt t="5645" x="1152525" y="2044700"/>
          <p14:tracePt t="5700" x="1157288" y="2044700"/>
          <p14:tracePt t="5714" x="1160463" y="2039938"/>
          <p14:tracePt t="5730" x="1163638" y="2039938"/>
          <p14:tracePt t="5736" x="1163638" y="2036763"/>
          <p14:tracePt t="5746" x="1168400" y="2036763"/>
          <p14:tracePt t="5778" x="1168400" y="2032000"/>
          <p14:tracePt t="5783" x="1171575" y="2032000"/>
          <p14:tracePt t="5800" x="1174750" y="2032000"/>
          <p14:tracePt t="5828" x="1179513" y="2032000"/>
          <p14:tracePt t="5940" x="1182688" y="2032000"/>
          <p14:tracePt t="6001" x="1182688" y="2028825"/>
          <p14:tracePt t="7016" x="1185863" y="2028825"/>
          <p14:tracePt t="7022" x="1185863" y="2025650"/>
          <p14:tracePt t="7029" x="1190625" y="2025650"/>
          <p14:tracePt t="7038" x="1193800" y="2020888"/>
          <p14:tracePt t="7043" x="1193800" y="2017713"/>
          <p14:tracePt t="7052" x="1198563" y="2017713"/>
          <p14:tracePt t="7060" x="1201738" y="2014538"/>
          <p14:tracePt t="7084" x="1201738" y="2009775"/>
          <p14:tracePt t="7109" x="1204913" y="2009775"/>
          <p14:tracePt t="7132" x="1209675" y="2009775"/>
          <p14:tracePt t="7141" x="1212850" y="2009775"/>
          <p14:tracePt t="7148" x="1212850" y="2006600"/>
          <p14:tracePt t="7156" x="1212850" y="2003425"/>
          <p14:tracePt t="7164" x="1216025" y="2003425"/>
          <p14:tracePt t="7172" x="1220788" y="1998663"/>
          <p14:tracePt t="7180" x="1220788" y="1995488"/>
          <p14:tracePt t="7188" x="1223963" y="1995488"/>
          <p14:tracePt t="7385" x="1227138" y="1995488"/>
          <p14:tracePt t="7406" x="1227138" y="1990725"/>
          <p14:tracePt t="7424" x="1231900" y="1990725"/>
          <p14:tracePt t="7431" x="1235075" y="1987550"/>
          <p14:tracePt t="7454" x="1238250" y="1984375"/>
          <p14:tracePt t="7478" x="1243013" y="1979613"/>
          <p14:tracePt t="8280" x="1246188" y="1979613"/>
          <p14:tracePt t="8288" x="1246188" y="1976438"/>
          <p14:tracePt t="8306" x="1250950" y="1976438"/>
          <p14:tracePt t="8312" x="1250950" y="1973263"/>
          <p14:tracePt t="8513" x="1254125" y="1973263"/>
          <p14:tracePt t="8521" x="1254125" y="1968500"/>
          <p14:tracePt t="8529" x="1257300" y="1965325"/>
          <p14:tracePt t="8626" x="1262063" y="1965325"/>
          <p14:tracePt t="8731" x="1262063" y="1962150"/>
          <p14:tracePt t="8739" x="1265238" y="1962150"/>
          <p14:tracePt t="8755" x="1265238" y="1957388"/>
          <p14:tracePt t="8775" x="1268413" y="1957388"/>
          <p14:tracePt t="8905" x="1273175" y="1954213"/>
          <p14:tracePt t="8930" x="1273175" y="1951038"/>
          <p14:tracePt t="8937" x="1276350" y="1951038"/>
          <p14:tracePt t="8941" x="1276350" y="1946275"/>
          <p14:tracePt t="10105" x="1279525" y="1943100"/>
          <p14:tracePt t="10115" x="1284288" y="1943100"/>
          <p14:tracePt t="10121" x="1287463" y="1943100"/>
          <p14:tracePt t="10145" x="1292225" y="1943100"/>
          <p14:tracePt t="10160" x="1295400" y="1943100"/>
          <p14:tracePt t="10170" x="1303338" y="1943100"/>
          <p14:tracePt t="10178" x="1317625" y="1943100"/>
          <p14:tracePt t="10183" x="1377950" y="1943100"/>
          <p14:tracePt t="10193" x="1436688" y="1943100"/>
          <p14:tracePt t="10198" x="1538288" y="1943100"/>
          <p14:tracePt t="10206" x="1620838" y="1935163"/>
          <p14:tracePt t="10214" x="1714500" y="1920875"/>
          <p14:tracePt t="10221" x="1849438" y="1898650"/>
          <p14:tracePt t="10230" x="1946275" y="1890713"/>
          <p14:tracePt t="10238" x="2043113" y="1874838"/>
          <p14:tracePt t="10246" x="2141538" y="1868488"/>
          <p14:tracePt t="10254" x="2224088" y="1860550"/>
          <p14:tracePt t="10264" x="2298700" y="1860550"/>
          <p14:tracePt t="10274" x="2351088" y="1860550"/>
          <p14:tracePt t="10279" x="2381250" y="1860550"/>
          <p14:tracePt t="10290" x="2398713" y="1860550"/>
          <p14:tracePt t="10295" x="2411413" y="1860550"/>
          <p14:tracePt t="10305" x="2414588" y="1860550"/>
          <p14:tracePt t="10314" x="2422525" y="1860550"/>
          <p14:tracePt t="10321" x="2433638" y="1860550"/>
          <p14:tracePt t="10329" x="2439988" y="1860550"/>
          <p14:tracePt t="10338" x="2463800" y="1860550"/>
          <p14:tracePt t="10344" x="2492375" y="1860550"/>
          <p14:tracePt t="10351" x="2544763" y="1863725"/>
          <p14:tracePt t="10360" x="2582863" y="1863725"/>
          <p14:tracePt t="10370" x="2627313" y="1871663"/>
          <p14:tracePt t="10378" x="2657475" y="1871663"/>
          <p14:tracePt t="10387" x="2673350" y="1871663"/>
          <p14:tracePt t="10395" x="2695575" y="1871663"/>
          <p14:tracePt t="10400" x="2717800" y="1871663"/>
          <p14:tracePt t="10408" x="2728913" y="1871663"/>
          <p14:tracePt t="10416" x="2740025" y="1871663"/>
          <p14:tracePt t="10425" x="2747963" y="1871663"/>
          <p14:tracePt t="10434" x="2754313" y="1871663"/>
          <p14:tracePt t="10444" x="2759075" y="1871663"/>
          <p14:tracePt t="10462" x="2762250" y="1871663"/>
          <p14:tracePt t="10493" x="2762250" y="1874838"/>
          <p14:tracePt t="10507" x="2759075" y="1879600"/>
          <p14:tracePt t="10516" x="2754313" y="1882775"/>
          <p14:tracePt t="10522" x="2754313" y="1885950"/>
          <p14:tracePt t="10528" x="2747963" y="1893888"/>
          <p14:tracePt t="10536" x="2743200" y="1898650"/>
          <p14:tracePt t="10546" x="2736850" y="1909763"/>
          <p14:tracePt t="10552" x="2732088" y="1916113"/>
          <p14:tracePt t="10562" x="2728913" y="1924050"/>
          <p14:tracePt t="10568" x="2725738" y="1931988"/>
          <p14:tracePt t="10581" x="2725738" y="1943100"/>
          <p14:tracePt t="10589" x="2725738" y="1946275"/>
          <p14:tracePt t="10597" x="2720975" y="1951038"/>
          <p14:tracePt t="10601" x="2717800" y="1954213"/>
          <p14:tracePt t="10615" x="2714625" y="1957388"/>
          <p14:tracePt t="10619" x="2709863" y="1965325"/>
          <p14:tracePt t="10626" x="2706688" y="1968500"/>
          <p14:tracePt t="10634" x="2701925" y="1976438"/>
          <p14:tracePt t="10641" x="2695575" y="1979613"/>
          <p14:tracePt t="10650" x="2695575" y="1984375"/>
          <p14:tracePt t="10658" x="2690813" y="1987550"/>
          <p14:tracePt t="10666" x="2684463" y="1995488"/>
          <p14:tracePt t="10675" x="2679700" y="1995488"/>
          <p14:tracePt t="10684" x="2679700" y="1998663"/>
          <p14:tracePt t="10694" x="2679700" y="2003425"/>
          <p14:tracePt t="10700" x="2673350" y="2009775"/>
          <p14:tracePt t="10710" x="2673350" y="2014538"/>
          <p14:tracePt t="10717" x="2673350" y="2017713"/>
          <p14:tracePt t="10723" x="2673350" y="2020888"/>
          <p14:tracePt t="10731" x="2673350" y="2028825"/>
          <p14:tracePt t="10738" x="2676525" y="2028825"/>
          <p14:tracePt t="10746" x="2676525" y="2032000"/>
          <p14:tracePt t="10754" x="2676525" y="2036763"/>
          <p14:tracePt t="10807" x="2676525" y="2039938"/>
          <p14:tracePt t="10827" x="2676525" y="2044700"/>
          <p14:tracePt t="10838" x="2676525" y="2047875"/>
          <p14:tracePt t="10843" x="2676525" y="2058988"/>
          <p14:tracePt t="10849" x="2676525" y="2070100"/>
          <p14:tracePt t="10856" x="2676525" y="2084388"/>
          <p14:tracePt t="10868" x="2676525" y="2133600"/>
          <p14:tracePt t="10872" x="2676525" y="2163763"/>
          <p14:tracePt t="10880" x="2668588" y="2189163"/>
          <p14:tracePt t="10887" x="2649538" y="2249488"/>
          <p14:tracePt t="10896" x="2638425" y="2282825"/>
          <p14:tracePt t="10913" x="2609850" y="2384425"/>
          <p14:tracePt t="10925" x="2597150" y="2414588"/>
          <p14:tracePt t="10928" x="2571750" y="2492375"/>
          <p14:tracePt t="10936" x="2560638" y="2527300"/>
          <p14:tracePt t="10944" x="2538413" y="2579688"/>
          <p14:tracePt t="10952" x="2533650" y="2593975"/>
          <p14:tracePt t="10963" x="2533650" y="2605088"/>
          <p14:tracePt t="10969" x="2530475" y="2620963"/>
          <p14:tracePt t="10980" x="2530475" y="2624138"/>
          <p14:tracePt t="10984" x="2530475" y="2627313"/>
          <p14:tracePt t="10992" x="2527300" y="2627313"/>
          <p14:tracePt t="11000" x="2519363" y="2627313"/>
          <p14:tracePt t="11012" x="2519363" y="2635250"/>
          <p14:tracePt t="11497" x="2519363" y="2638425"/>
          <p14:tracePt t="11506" x="2519363" y="2643188"/>
          <p14:tracePt t="11508" x="2527300" y="2651125"/>
          <p14:tracePt t="11516" x="2530475" y="2651125"/>
          <p14:tracePt t="11523" x="2530475" y="2654300"/>
          <p14:tracePt t="11548" x="2533650" y="2654300"/>
          <p14:tracePt t="11556" x="2538413" y="2654300"/>
          <p14:tracePt t="11564" x="2538413" y="2646363"/>
          <p14:tracePt t="11572" x="2538413" y="2635250"/>
          <p14:tracePt t="11580" x="2544763" y="2624138"/>
          <p14:tracePt t="11588" x="2544763" y="2620963"/>
          <p14:tracePt t="11596" x="2549525" y="2616200"/>
          <p14:tracePt t="11604" x="2552700" y="2609850"/>
          <p14:tracePt t="11614" x="2552700" y="2605088"/>
          <p14:tracePt t="11619" x="2557463" y="2598738"/>
          <p14:tracePt t="11633" x="2560638" y="2593975"/>
          <p14:tracePt t="11656" x="2560638" y="2590800"/>
          <p14:tracePt t="11688" x="2560638" y="2586038"/>
          <p14:tracePt t="11816" x="2560638" y="2582863"/>
          <p14:tracePt t="12761" x="2560638" y="2579688"/>
          <p14:tracePt t="12769" x="2563813" y="2579688"/>
          <p14:tracePt t="12776" x="2563813" y="2574925"/>
          <p14:tracePt t="12786" x="2568575" y="2571750"/>
          <p14:tracePt t="12997" x="2571750" y="2571750"/>
          <p14:tracePt t="13984" x="2574925" y="2571750"/>
          <p14:tracePt t="13995" x="2574925" y="2568575"/>
          <p14:tracePt t="14010" x="2579688" y="2563813"/>
          <p14:tracePt t="14684" x="2582863" y="2560638"/>
          <p14:tracePt t="14693" x="2586038" y="2557463"/>
          <p14:tracePt t="14700" x="2590800" y="2552700"/>
          <p14:tracePt t="14708" x="2593975" y="2552700"/>
          <p14:tracePt t="14716" x="2597150" y="2544763"/>
          <p14:tracePt t="14853" x="2601913" y="2544763"/>
          <p14:tracePt t="14936" x="2605088" y="2544763"/>
          <p14:tracePt t="14949" x="2605088" y="2541588"/>
          <p14:tracePt t="14974" x="2605088" y="2538413"/>
          <p14:tracePt t="14979" x="2609850" y="2538413"/>
          <p14:tracePt t="14995" x="2609850" y="2533650"/>
          <p14:tracePt t="15002" x="2613025" y="2530475"/>
          <p14:tracePt t="15353" x="2613025" y="2527300"/>
          <p14:tracePt t="15362" x="2616200" y="2527300"/>
          <p14:tracePt t="15592" x="2620963" y="2527300"/>
          <p14:tracePt t="15833" x="2620963" y="2522538"/>
          <p14:tracePt t="19931" x="2624138" y="2522538"/>
          <p14:tracePt t="21848" x="2616200" y="2527300"/>
          <p14:tracePt t="21854" x="2613025" y="2530475"/>
          <p14:tracePt t="21863" x="2609850" y="2533650"/>
          <p14:tracePt t="21870" x="2601913" y="2541588"/>
          <p14:tracePt t="21879" x="2593975" y="2549525"/>
          <p14:tracePt t="21888" x="2590800" y="2552700"/>
          <p14:tracePt t="21904" x="2571750" y="2568575"/>
          <p14:tracePt t="21910" x="2563813" y="2579688"/>
          <p14:tracePt t="21925" x="2552700" y="2593975"/>
          <p14:tracePt t="21929" x="2549525" y="2605088"/>
          <p14:tracePt t="21937" x="2544763" y="2613025"/>
          <p14:tracePt t="21946" x="2544763" y="2624138"/>
          <p14:tracePt t="21957" x="2544763" y="2632075"/>
          <p14:tracePt t="21962" x="2544763" y="2643188"/>
          <p14:tracePt t="21968" x="2544763" y="2651125"/>
          <p14:tracePt t="21977" x="2541588" y="2665413"/>
          <p14:tracePt t="21983" x="2541588" y="2673350"/>
          <p14:tracePt t="21992" x="2541588" y="2684463"/>
          <p14:tracePt t="22000" x="2538413" y="2690813"/>
          <p14:tracePt t="22008" x="2538413" y="2703513"/>
          <p14:tracePt t="22016" x="2533650" y="2720975"/>
          <p14:tracePt t="22024" x="2530475" y="2728913"/>
          <p14:tracePt t="22032" x="2527300" y="2740025"/>
          <p14:tracePt t="22040" x="2522538" y="2751138"/>
          <p14:tracePt t="22048" x="2519363" y="2767013"/>
          <p14:tracePt t="22056" x="2511425" y="2792413"/>
          <p14:tracePt t="22064" x="2508250" y="2811463"/>
          <p14:tracePt t="22072" x="2508250" y="2822575"/>
          <p14:tracePt t="22080" x="2505075" y="2844800"/>
          <p14:tracePt t="22088" x="2505075" y="2874963"/>
          <p14:tracePt t="22098" x="2505075" y="2908300"/>
          <p14:tracePt t="22108" x="2505075" y="2938463"/>
          <p14:tracePt t="22116" x="2500313" y="2968625"/>
          <p14:tracePt t="22119" x="2492375" y="3001963"/>
          <p14:tracePt t="22128" x="2489200" y="3009900"/>
          <p14:tracePt t="22142" x="2486025" y="3032125"/>
          <p14:tracePt t="22147" x="2486025" y="3046413"/>
          <p14:tracePt t="22151" x="2481263" y="3070225"/>
          <p14:tracePt t="22160" x="2481263" y="3073400"/>
          <p14:tracePt t="22167" x="2481263" y="3087688"/>
          <p14:tracePt t="22179" x="2478088" y="3095625"/>
          <p14:tracePt t="22185" x="2478088" y="3098800"/>
          <p14:tracePt t="22196" x="2478088" y="3111500"/>
          <p14:tracePt t="22202" x="2474913" y="3111500"/>
          <p14:tracePt t="22210" x="2459038" y="3111500"/>
          <p14:tracePt t="22694" x="2455863" y="3111500"/>
          <p14:tracePt t="22706" x="2451100" y="3111500"/>
          <p14:tracePt t="22711" x="2451100" y="3106738"/>
          <p14:tracePt t="22723" x="2444750" y="3106738"/>
          <p14:tracePt t="22758" x="2451100" y="3103563"/>
          <p14:tracePt t="22766" x="2459038" y="3095625"/>
          <p14:tracePt t="22774" x="2436813" y="3095625"/>
          <p14:tracePt t="22781" x="2436813" y="3084513"/>
          <p14:tracePt t="22790" x="2436813" y="3081338"/>
          <p14:tracePt t="22801" x="2439988" y="3070225"/>
          <p14:tracePt t="22807" x="2439988" y="3062288"/>
          <p14:tracePt t="22813" x="2439988" y="3054350"/>
          <p14:tracePt t="22823" x="2439988" y="3046413"/>
          <p14:tracePt t="22854" x="2439988" y="3043238"/>
          <p14:tracePt t="22942" x="2439988" y="3040063"/>
          <p14:tracePt t="23044" x="2444750" y="3040063"/>
          <p14:tracePt t="23068" x="2451100" y="3035300"/>
          <p14:tracePt t="23078" x="2451100" y="3032125"/>
          <p14:tracePt t="23091" x="2451100" y="3028950"/>
          <p14:tracePt t="23289" x="2455863" y="3028950"/>
          <p14:tracePt t="23305" x="2455863" y="3024188"/>
          <p14:tracePt t="23319" x="2459038" y="3024188"/>
          <p14:tracePt t="23339" x="2463800" y="3024188"/>
          <p14:tracePt t="23362" x="2463800" y="3021013"/>
          <p14:tracePt t="23370" x="2466975" y="3021013"/>
          <p14:tracePt t="23386" x="2466975" y="3017838"/>
          <p14:tracePt t="23608" x="2466975" y="3013075"/>
          <p14:tracePt t="23632" x="2470150" y="3013075"/>
          <p14:tracePt t="23894" x="2470150" y="3009900"/>
          <p14:tracePt t="23902" x="2474913" y="3009900"/>
          <p14:tracePt t="23908" x="2474913" y="3006725"/>
          <p14:tracePt t="23922" x="2478088" y="3006725"/>
          <p14:tracePt t="23931" x="2478088" y="3001963"/>
          <p14:tracePt t="25550" x="2481263" y="3001963"/>
          <p14:tracePt t="25562" x="2481263" y="2998788"/>
          <p14:tracePt t="25574" x="2486025" y="2998788"/>
          <p14:tracePt t="25578" x="2486025" y="2994025"/>
          <p14:tracePt t="25588" x="2489200" y="2990850"/>
          <p14:tracePt t="25896" x="2489200" y="2987675"/>
          <p14:tracePt t="26749" x="2492375" y="2987675"/>
          <p14:tracePt t="26757" x="2497138" y="2987675"/>
          <p14:tracePt t="26780" x="2500313" y="2987675"/>
          <p14:tracePt t="26788" x="2505075" y="2987675"/>
          <p14:tracePt t="26796" x="2508250" y="2987675"/>
          <p14:tracePt t="26803" x="2511425" y="2987675"/>
          <p14:tracePt t="26820" x="2516188" y="2987675"/>
          <p14:tracePt t="26828" x="2522538" y="2987675"/>
          <p14:tracePt t="26836" x="2530475" y="2987675"/>
          <p14:tracePt t="26844" x="2533650" y="2987675"/>
          <p14:tracePt t="26853" x="2541588" y="2987675"/>
          <p14:tracePt t="26862" x="2544763" y="2987675"/>
          <p14:tracePt t="26870" x="2549525" y="2987675"/>
          <p14:tracePt t="26879" x="2552700" y="2987675"/>
          <p14:tracePt t="26888" x="2557463" y="2987675"/>
          <p14:tracePt t="26891" x="2560638" y="2987675"/>
          <p14:tracePt t="26917" x="2582863" y="2987675"/>
          <p14:tracePt t="26920" x="2605088" y="2987675"/>
          <p14:tracePt t="26926" x="2627313" y="2987675"/>
          <p14:tracePt t="26936" x="2646363" y="2987675"/>
          <p14:tracePt t="26945" x="2654300" y="2987675"/>
          <p14:tracePt t="26951" x="2662238" y="2987675"/>
          <p14:tracePt t="26960" x="2665413" y="2987675"/>
          <p14:tracePt t="26991" x="2668588" y="2987675"/>
          <p14:tracePt t="27007" x="2673350" y="2987675"/>
          <p14:tracePt t="27015" x="2684463" y="2990850"/>
          <p14:tracePt t="27022" x="2706688" y="2998788"/>
          <p14:tracePt t="27030" x="2732088" y="3001963"/>
          <p14:tracePt t="27037" x="2754313" y="3006725"/>
          <p14:tracePt t="27046" x="2773363" y="3009900"/>
          <p14:tracePt t="27057" x="2789238" y="3009900"/>
          <p14:tracePt t="27064" x="2800350" y="3013075"/>
          <p14:tracePt t="27080" x="2800350" y="3017838"/>
          <p14:tracePt t="27091" x="2800350" y="3021013"/>
          <p14:tracePt t="27097" x="2800350" y="3024188"/>
          <p14:tracePt t="27104" x="2800350" y="3028950"/>
          <p14:tracePt t="27112" x="2803525" y="3032125"/>
          <p14:tracePt t="27120" x="2806700" y="3032125"/>
          <p14:tracePt t="27130" x="2814638" y="3040063"/>
          <p14:tracePt t="27137" x="2822575" y="3054350"/>
          <p14:tracePt t="27146" x="2825750" y="3059113"/>
          <p14:tracePt t="27149" x="2836863" y="3070225"/>
          <p14:tracePt t="27159" x="2841625" y="3076575"/>
          <p14:tracePt t="27166" x="2855913" y="3098800"/>
          <p14:tracePt t="27174" x="2878138" y="3140075"/>
          <p14:tracePt t="27184" x="2894013" y="3152775"/>
          <p14:tracePt t="27190" x="2927350" y="3197225"/>
          <p14:tracePt t="27200" x="2941638" y="3208338"/>
          <p14:tracePt t="27209" x="2965450" y="3241675"/>
          <p14:tracePt t="27218" x="2968625" y="3252788"/>
          <p14:tracePt t="27227" x="2976563" y="3279775"/>
          <p14:tracePt t="27236" x="2979738" y="3286125"/>
          <p14:tracePt t="27243" x="2982913" y="3290888"/>
          <p14:tracePt t="27252" x="2987675" y="3286125"/>
          <p14:tracePt t="27255" x="2994025" y="3271838"/>
          <p14:tracePt t="27264" x="3001963" y="3263900"/>
          <p14:tracePt t="27837" x="3005138" y="3263900"/>
          <p14:tracePt t="27852" x="3009900" y="3263900"/>
          <p14:tracePt t="27860" x="3013075" y="3263900"/>
          <p14:tracePt t="27870" x="3017838" y="3260725"/>
          <p14:tracePt t="27880" x="3017838" y="3257550"/>
          <p14:tracePt t="27884" x="3017838" y="3252788"/>
          <p14:tracePt t="27893" x="3017838" y="3249613"/>
          <p14:tracePt t="27916" x="3017838" y="3244850"/>
          <p14:tracePt t="27919" x="3017838" y="3241675"/>
          <p14:tracePt t="27932" x="3013075" y="3241675"/>
          <p14:tracePt t="27940" x="3013075" y="3238500"/>
          <p14:tracePt t="27950" x="3009900" y="3238500"/>
          <p14:tracePt t="27976" x="3005138" y="3238500"/>
          <p14:tracePt t="28016" x="3005138" y="3233738"/>
          <p14:tracePt t="28025" x="3005138" y="3230563"/>
          <p14:tracePt t="28090" x="3005138" y="3233738"/>
          <p14:tracePt t="28096" x="3005138" y="3249613"/>
          <p14:tracePt t="28104" x="3005138" y="3257550"/>
          <p14:tracePt t="28115" x="3032125" y="3286125"/>
          <p14:tracePt t="28121" x="3062288" y="3335338"/>
          <p14:tracePt t="28131" x="3076575" y="3362325"/>
          <p14:tracePt t="28134" x="3189288" y="3467100"/>
          <p14:tracePt t="28143" x="3233738" y="3514725"/>
          <p14:tracePt t="28150" x="3282950" y="3552825"/>
          <p14:tracePt t="28158" x="3316288" y="3582988"/>
          <p14:tracePt t="28166" x="3335338" y="3594100"/>
          <p14:tracePt t="28174" x="3349625" y="3616325"/>
          <p14:tracePt t="28182" x="3360738" y="3624263"/>
          <p14:tracePt t="28208" x="3360738" y="3627438"/>
          <p14:tracePt t="28222" x="3360738" y="3630613"/>
          <p14:tracePt t="28247" x="3360738" y="3635375"/>
          <p14:tracePt t="28258" x="3365500" y="3635375"/>
          <p14:tracePt t="28266" x="3365500" y="3638550"/>
          <p14:tracePt t="28276" x="3365500" y="3641725"/>
          <p14:tracePt t="28406" x="3360738" y="3641725"/>
          <p14:tracePt t="28467" x="3357563" y="3641725"/>
          <p14:tracePt t="28484" x="3357563" y="3638550"/>
          <p14:tracePt t="28496" x="3354388" y="3638550"/>
          <p14:tracePt t="28505" x="3349625" y="3635375"/>
          <p14:tracePt t="28512" x="3346450" y="3635375"/>
          <p14:tracePt t="28531" x="3343275" y="3635375"/>
          <p14:tracePt t="28569" x="3338513" y="3635375"/>
          <p14:tracePt t="28596" x="3335338" y="3635375"/>
          <p14:tracePt t="28603" x="3332163" y="3630613"/>
          <p14:tracePt t="28612" x="3324225" y="3627438"/>
          <p14:tracePt t="28622" x="3294063" y="3616325"/>
          <p14:tracePt t="28627" x="3282950" y="3608388"/>
          <p14:tracePt t="28634" x="3233738" y="3594100"/>
          <p14:tracePt t="28642" x="3208338" y="3582988"/>
          <p14:tracePt t="28652" x="3186113" y="3578225"/>
          <p14:tracePt t="28661" x="3098800" y="3556000"/>
          <p14:tracePt t="28666" x="3062288" y="3552825"/>
          <p14:tracePt t="28674" x="3035300" y="3552825"/>
          <p14:tracePt t="28682" x="2982913" y="3544888"/>
          <p14:tracePt t="28690" x="2968625" y="3544888"/>
          <p14:tracePt t="28698" x="2960688" y="3544888"/>
          <p14:tracePt t="28706" x="2952750" y="3544888"/>
          <p14:tracePt t="28714" x="2949575" y="3544888"/>
          <p14:tracePt t="28723" x="2941638" y="3544888"/>
          <p14:tracePt t="28732" x="2930525" y="3544888"/>
          <p14:tracePt t="28741" x="2913063" y="3544888"/>
          <p14:tracePt t="28746" x="2897188" y="3544888"/>
          <p14:tracePt t="28755" x="2886075" y="3544888"/>
          <p14:tracePt t="28762" x="2855913" y="3544888"/>
          <p14:tracePt t="28770" x="2819400" y="3544888"/>
          <p14:tracePt t="28781" x="2806700" y="3544888"/>
          <p14:tracePt t="28789" x="2784475" y="3544888"/>
          <p14:tracePt t="28794" x="2762250" y="3544888"/>
          <p14:tracePt t="28806" x="2751138" y="3544888"/>
          <p14:tracePt t="28818" x="2728913" y="3544888"/>
          <p14:tracePt t="28823" x="2714625" y="3544888"/>
          <p14:tracePt t="28827" x="2709863" y="3544888"/>
          <p14:tracePt t="28892" x="2714625" y="3544888"/>
          <p14:tracePt t="29084" x="2714625" y="3541713"/>
          <p14:tracePt t="29295" x="2717800" y="3541713"/>
          <p14:tracePt t="29338" x="2720975" y="3541713"/>
          <p14:tracePt t="29582" x="2720975" y="3536950"/>
          <p14:tracePt t="29598" x="2725738" y="3536950"/>
          <p14:tracePt t="29774" x="2728913" y="3536950"/>
          <p14:tracePt t="29790" x="2732088" y="3536950"/>
          <p14:tracePt t="30233" x="2736850" y="3536950"/>
          <p14:tracePt t="30241" x="2736850" y="3533775"/>
          <p14:tracePt t="30332" x="2740025" y="3533775"/>
          <p14:tracePt t="30338" x="2740025" y="3530600"/>
          <p14:tracePt t="30448" x="2743200" y="3530600"/>
          <p14:tracePt t="30581" x="2743200" y="3525838"/>
          <p14:tracePt t="30606" x="2747963" y="3525838"/>
          <p14:tracePt t="30832" x="2751138" y="3525838"/>
          <p14:tracePt t="30914" x="2751138" y="3522663"/>
          <p14:tracePt t="30967" x="2751138" y="3519488"/>
          <p14:tracePt t="31806" x="2754313" y="3519488"/>
          <p14:tracePt t="31827" x="2759075" y="3519488"/>
          <p14:tracePt t="32551" x="2759075" y="3514725"/>
          <p14:tracePt t="32558" x="2762250" y="3514725"/>
          <p14:tracePt t="32582" x="2767013" y="3514725"/>
          <p14:tracePt t="32590" x="2767013" y="3511550"/>
          <p14:tracePt t="32777" x="2770188" y="3511550"/>
          <p14:tracePt t="33528" x="2773363" y="3511550"/>
          <p14:tracePt t="33541" x="2778125" y="3511550"/>
          <p14:tracePt t="33550" x="2784475" y="3511550"/>
          <p14:tracePt t="33556" x="2795588" y="3511550"/>
          <p14:tracePt t="33564" x="2803525" y="3514725"/>
          <p14:tracePt t="33572" x="2806700" y="3514725"/>
          <p14:tracePt t="33580" x="2819400" y="3514725"/>
          <p14:tracePt t="33589" x="2825750" y="3519488"/>
          <p14:tracePt t="33596" x="2830513" y="3519488"/>
          <p14:tracePt t="33604" x="2833688" y="3519488"/>
          <p14:tracePt t="33612" x="2836863" y="3522663"/>
          <p14:tracePt t="33620" x="2836863" y="3525838"/>
          <p14:tracePt t="33629" x="2844800" y="3525838"/>
          <p14:tracePt t="33646" x="2847975" y="3530600"/>
          <p14:tracePt t="33656" x="2847975" y="3536950"/>
          <p14:tracePt t="33659" x="2852738" y="3541713"/>
          <p14:tracePt t="33668" x="2860675" y="3544888"/>
          <p14:tracePt t="33677" x="2867025" y="3552825"/>
          <p14:tracePt t="33684" x="2871788" y="3552825"/>
          <p14:tracePt t="33692" x="2878138" y="3560763"/>
          <p14:tracePt t="33700" x="2889250" y="3563938"/>
          <p14:tracePt t="33708" x="2897188" y="3571875"/>
          <p14:tracePt t="33716" x="2908300" y="3582988"/>
          <p14:tracePt t="33724" x="2913063" y="3589338"/>
          <p14:tracePt t="33732" x="2916238" y="3589338"/>
          <p14:tracePt t="33743" x="2919413" y="3594100"/>
          <p14:tracePt t="33752" x="2924175" y="3608388"/>
          <p14:tracePt t="33756" x="2927350" y="3613150"/>
          <p14:tracePt t="33766" x="2935288" y="3616325"/>
          <p14:tracePt t="33777" x="2949575" y="3630613"/>
          <p14:tracePt t="33781" x="2957513" y="3635375"/>
          <p14:tracePt t="33789" x="2987675" y="3652838"/>
          <p14:tracePt t="33798" x="3021013" y="3676650"/>
          <p14:tracePt t="33804" x="3046413" y="3694113"/>
          <p14:tracePt t="33814" x="3081338" y="3717925"/>
          <p14:tracePt t="33819" x="3098800" y="3724275"/>
          <p14:tracePt t="33830" x="3117850" y="3743325"/>
          <p14:tracePt t="33836" x="3133725" y="3759200"/>
          <p14:tracePt t="33846" x="3159125" y="3781425"/>
          <p14:tracePt t="33856" x="3170238" y="3792538"/>
          <p14:tracePt t="33863" x="3181350" y="3811588"/>
          <p14:tracePt t="33874" x="3200400" y="3825875"/>
          <p14:tracePt t="33879" x="3233738" y="3856038"/>
          <p14:tracePt t="33886" x="3249613" y="3863975"/>
          <p14:tracePt t="33894" x="3255963" y="3870325"/>
          <p14:tracePt t="33902" x="3260725" y="3881438"/>
          <p14:tracePt t="33910" x="3279775" y="3892550"/>
          <p14:tracePt t="33918" x="3302000" y="3897313"/>
          <p14:tracePt t="33926" x="3321050" y="3897313"/>
          <p14:tracePt t="33934" x="3335338" y="3897313"/>
          <p14:tracePt t="33942" x="3343275" y="3897313"/>
          <p14:tracePt t="34371" x="3368675" y="3897313"/>
          <p14:tracePt t="34384" x="3384550" y="3892550"/>
          <p14:tracePt t="34386" x="3409950" y="3886200"/>
          <p14:tracePt t="34394" x="3425825" y="3886200"/>
          <p14:tracePt t="34402" x="3443288" y="3886200"/>
          <p14:tracePt t="34410" x="3467100" y="3886200"/>
          <p14:tracePt t="34418" x="3495675" y="3886200"/>
          <p14:tracePt t="34425" x="3519488" y="3886200"/>
          <p14:tracePt t="34434" x="3544888" y="3881438"/>
          <p14:tracePt t="34442" x="3567113" y="3881438"/>
          <p14:tracePt t="34453" x="3597275" y="3881438"/>
          <p14:tracePt t="34460" x="3663950" y="3878263"/>
          <p14:tracePt t="34469" x="3716338" y="3863975"/>
          <p14:tracePt t="34476" x="3770313" y="3859213"/>
          <p14:tracePt t="34488" x="3825875" y="3840163"/>
          <p14:tracePt t="34490" x="3870325" y="3829050"/>
          <p14:tracePt t="34498" x="3927475" y="3822700"/>
          <p14:tracePt t="34506" x="3971925" y="3811588"/>
          <p14:tracePt t="34513" x="4008438" y="3811588"/>
          <p14:tracePt t="34522" x="4054475" y="3811588"/>
          <p14:tracePt t="34529" x="4098925" y="3811588"/>
          <p14:tracePt t="34538" x="4159250" y="3811588"/>
          <p14:tracePt t="34546" x="4211638" y="3814763"/>
          <p14:tracePt t="34554" x="4278313" y="3814763"/>
          <p14:tracePt t="34561" x="4352925" y="3817938"/>
          <p14:tracePt t="34570" x="4405313" y="3817938"/>
          <p14:tracePt t="34577" x="4473575" y="3817938"/>
          <p14:tracePt t="34585" x="4548188" y="3817938"/>
          <p14:tracePt t="34595" x="4608513" y="3817938"/>
          <p14:tracePt t="34602" x="4652963" y="3817938"/>
          <p14:tracePt t="34612" x="4697413" y="3817938"/>
          <p14:tracePt t="34621" x="4735513" y="3817938"/>
          <p14:tracePt t="34628" x="4779963" y="3817938"/>
          <p14:tracePt t="34636" x="4818063" y="3817938"/>
          <p14:tracePt t="34644" x="4862513" y="3817938"/>
          <p14:tracePt t="34652" x="4892675" y="3825875"/>
          <p14:tracePt t="34660" x="4933950" y="3825875"/>
          <p14:tracePt t="34668" x="4986338" y="3822700"/>
          <p14:tracePt t="34676" x="5016500" y="3822700"/>
          <p14:tracePt t="34684" x="5046663" y="3817938"/>
          <p14:tracePt t="34692" x="5099050" y="3811588"/>
          <p14:tracePt t="34700" x="5140325" y="3806825"/>
          <p14:tracePt t="34707" x="5168900" y="3798888"/>
          <p14:tracePt t="34721" x="5210175" y="3795713"/>
          <p14:tracePt t="34724" x="5248275" y="3787775"/>
          <p14:tracePt t="34732" x="5284788" y="3784600"/>
          <p14:tracePt t="34742" x="5330825" y="3776663"/>
          <p14:tracePt t="34754" x="5386388" y="3773488"/>
          <p14:tracePt t="34759" x="5446713" y="3765550"/>
          <p14:tracePt t="34768" x="5513388" y="3754438"/>
          <p14:tracePt t="34774" x="5581650" y="3743325"/>
          <p14:tracePt t="34779" x="5641975" y="3735388"/>
          <p14:tracePt t="34788" x="5667375" y="3732213"/>
          <p14:tracePt t="34796" x="5727700" y="3724275"/>
          <p14:tracePt t="34804" x="5786438" y="3713163"/>
          <p14:tracePt t="34811" x="5862638" y="3705225"/>
          <p14:tracePt t="34820" x="5899150" y="3702050"/>
          <p14:tracePt t="34827" x="5997575" y="3687763"/>
          <p14:tracePt t="34836" x="6113463" y="3671888"/>
          <p14:tracePt t="34844" x="6157913" y="3660775"/>
          <p14:tracePt t="34854" x="6284913" y="3646488"/>
          <p14:tracePt t="34861" x="6434138" y="3619500"/>
          <p14:tracePt t="34872" x="6486525" y="3608388"/>
          <p14:tracePt t="34880" x="6648450" y="3582988"/>
          <p14:tracePt t="34886" x="6704013" y="3571875"/>
          <p14:tracePt t="34901" x="6819900" y="3548063"/>
          <p14:tracePt t="34902" x="6861175" y="3544888"/>
          <p14:tracePt t="34912" x="6935788" y="3530600"/>
          <p14:tracePt t="34922" x="6959600" y="3525838"/>
          <p14:tracePt t="34925" x="6999288" y="3519488"/>
          <p14:tracePt t="34934" x="7007225" y="3514725"/>
          <p14:tracePt t="34942" x="7015163" y="3514725"/>
          <p14:tracePt t="34950" x="7018338" y="3514725"/>
          <p14:tracePt t="34958" x="7037388" y="3511550"/>
          <p14:tracePt t="34966" x="7048500" y="3511550"/>
          <p14:tracePt t="34974" x="7086600" y="3503613"/>
          <p14:tracePt t="34982" x="7108825" y="3495675"/>
          <p14:tracePt t="34990" x="7131050" y="3495675"/>
          <p14:tracePt t="34998" x="7164388" y="3484563"/>
          <p14:tracePt t="35006" x="7194550" y="3481388"/>
          <p14:tracePt t="35014" x="7227888" y="3478213"/>
          <p14:tracePt t="35022" x="7273925" y="3470275"/>
          <p14:tracePt t="35030" x="7302500" y="3467100"/>
          <p14:tracePt t="35038" x="7337425" y="3459163"/>
          <p14:tracePt t="35046" x="7348538" y="3455988"/>
          <p14:tracePt t="35054" x="7351713" y="3455988"/>
          <p14:tracePt t="35064" x="7354888" y="3451225"/>
          <p14:tracePt t="35277" x="7351713" y="3451225"/>
          <p14:tracePt t="35329" x="7348538" y="3451225"/>
          <p14:tracePt t="35646" x="7340600" y="3451225"/>
          <p14:tracePt t="35653" x="7337425" y="3451225"/>
          <p14:tracePt t="35661" x="7318375" y="3451225"/>
          <p14:tracePt t="35669" x="7280275" y="3451225"/>
          <p14:tracePt t="35676" x="7243763" y="3451225"/>
          <p14:tracePt t="35681" x="7197725" y="3451225"/>
          <p14:tracePt t="35692" x="7145338" y="3451225"/>
          <p14:tracePt t="35703" x="7078663" y="3451225"/>
          <p14:tracePt t="35710" x="6996113" y="3451225"/>
          <p14:tracePt t="35721" x="6880225" y="3455988"/>
          <p14:tracePt t="35725" x="6778625" y="3470275"/>
          <p14:tracePt t="35732" x="6667500" y="3484563"/>
          <p14:tracePt t="35740" x="6550025" y="3500438"/>
          <p14:tracePt t="35748" x="6400800" y="3533775"/>
          <p14:tracePt t="35756" x="6251575" y="3560763"/>
          <p14:tracePt t="35764" x="6072188" y="3600450"/>
          <p14:tracePt t="35772" x="5865813" y="3638550"/>
          <p14:tracePt t="35780" x="5764213" y="3652838"/>
          <p14:tracePt t="35788" x="5559425" y="3683000"/>
          <p14:tracePt t="35796" x="5457825" y="3698875"/>
          <p14:tracePt t="35804" x="5251450" y="3729038"/>
          <p14:tracePt t="35812" x="5176838" y="3740150"/>
          <p14:tracePt t="35820" x="5091113" y="3751263"/>
          <p14:tracePt t="35828" x="4964113" y="3759200"/>
          <p14:tracePt t="35836" x="4948238" y="3759200"/>
          <p14:tracePt t="36122" x="4941888" y="3759200"/>
          <p14:tracePt t="36125" x="4929188" y="3759200"/>
          <p14:tracePt t="36137" x="4918075" y="3759200"/>
          <p14:tracePt t="36143" x="4914900" y="3759200"/>
          <p14:tracePt t="36149" x="4911725" y="3759200"/>
          <p14:tracePt t="36158" x="4906963" y="3759200"/>
          <p14:tracePt t="36168" x="4903788" y="3759200"/>
          <p14:tracePt t="36174" x="4895850" y="3759200"/>
          <p14:tracePt t="36182" x="4884738" y="3759200"/>
          <p14:tracePt t="36190" x="4873625" y="3759200"/>
          <p14:tracePt t="36204" x="4854575" y="3759200"/>
          <p14:tracePt t="36211" x="4829175" y="3765550"/>
          <p14:tracePt t="36218" x="4795838" y="3773488"/>
          <p14:tracePt t="36227" x="4772025" y="3776663"/>
          <p14:tracePt t="36232" x="4746625" y="3781425"/>
          <p14:tracePt t="36240" x="4727575" y="3792538"/>
          <p14:tracePt t="36250" x="4713288" y="3795713"/>
          <p14:tracePt t="36259" x="4694238" y="3798888"/>
          <p14:tracePt t="36263" x="4675188" y="3798888"/>
          <p14:tracePt t="36272" x="4660900" y="3798888"/>
          <p14:tracePt t="36279" x="4638675" y="3798888"/>
          <p14:tracePt t="36288" x="4614863" y="3798888"/>
          <p14:tracePt t="36296" x="4570413" y="3798888"/>
          <p14:tracePt t="36306" x="4503738" y="3798888"/>
          <p14:tracePt t="36314" x="4443413" y="3798888"/>
          <p14:tracePt t="36323" x="4349750" y="3806825"/>
          <p14:tracePt t="36330" x="4275138" y="3814763"/>
          <p14:tracePt t="36335" x="4189413" y="3825875"/>
          <p14:tracePt t="36346" x="4073525" y="3840163"/>
          <p14:tracePt t="36357" x="3997325" y="3859213"/>
          <p14:tracePt t="36360" x="3930650" y="3875088"/>
          <p14:tracePt t="36372" x="3862388" y="3886200"/>
          <p14:tracePt t="36380" x="3817938" y="3892550"/>
          <p14:tracePt t="36383" x="3776663" y="3897313"/>
          <p14:tracePt t="36394" x="3740150" y="3903663"/>
          <p14:tracePt t="36407" x="3713163" y="3908425"/>
          <p14:tracePt t="36408" x="3698875" y="3908425"/>
          <p14:tracePt t="36416" x="3679825" y="3908425"/>
          <p14:tracePt t="36424" x="3676650" y="3908425"/>
          <p14:tracePt t="36434" x="3660775" y="3908425"/>
          <p14:tracePt t="36440" x="3657600" y="3911600"/>
          <p14:tracePt t="36450" x="3649663" y="3911600"/>
          <p14:tracePt t="36456" x="3641725" y="3911600"/>
          <p14:tracePt t="36468" x="3627438" y="3911600"/>
          <p14:tracePt t="36475" x="3600450" y="3916363"/>
          <p14:tracePt t="36484" x="3582988" y="3919538"/>
          <p14:tracePt t="36492" x="3559175" y="3922713"/>
          <p14:tracePt t="36500" x="3533775" y="3930650"/>
          <p14:tracePt t="36505" x="3511550" y="3933825"/>
          <p14:tracePt t="36516" x="3478213" y="3944938"/>
          <p14:tracePt t="36527" x="3443288" y="3956050"/>
          <p14:tracePt t="36532" x="3409950" y="3971925"/>
          <p14:tracePt t="36538" x="3379788" y="3990975"/>
          <p14:tracePt t="36546" x="3354388" y="4005263"/>
          <p14:tracePt t="36554" x="3338513" y="4013200"/>
          <p14:tracePt t="36562" x="3332163" y="4016375"/>
          <p14:tracePt t="36570" x="3327400" y="4021138"/>
          <p14:tracePt t="36586" x="3327400" y="4024313"/>
          <p14:tracePt t="36610" x="3324225" y="4024313"/>
          <p14:tracePt t="36628" x="3324225" y="4027488"/>
          <p14:tracePt t="36642" x="3324225" y="4032250"/>
          <p14:tracePt t="36706" x="3324225" y="4027488"/>
          <p14:tracePt t="36726" x="3324225" y="4024313"/>
          <p14:tracePt t="36748" x="3324225" y="4021138"/>
          <p14:tracePt t="36809" x="3324225" y="4016375"/>
          <p14:tracePt t="36879" x="3327400" y="4013200"/>
          <p14:tracePt t="36998" x="3327400" y="4010025"/>
          <p14:tracePt t="37007" x="3332163" y="4010025"/>
          <p14:tracePt t="37058" x="3335338" y="4010025"/>
          <p14:tracePt t="37104" x="3335338" y="4005263"/>
          <p14:tracePt t="37390" x="3338513" y="4005263"/>
          <p14:tracePt t="37399" x="3343275" y="4005263"/>
          <p14:tracePt t="37406" x="3343275" y="4002088"/>
          <p14:tracePt t="37422" x="3346450" y="3997325"/>
          <p14:tracePt t="37430" x="3349625" y="3997325"/>
          <p14:tracePt t="37445" x="3354388" y="3997325"/>
          <p14:tracePt t="37452" x="3354388" y="3994150"/>
          <p14:tracePt t="37460" x="3357563" y="3994150"/>
          <p14:tracePt t="37468" x="3360738" y="3994150"/>
          <p14:tracePt t="37496" x="3327400" y="3979863"/>
          <p14:tracePt t="37501" x="3290888" y="3968750"/>
          <p14:tracePt t="37512" x="3192463" y="3975100"/>
          <p14:tracePt t="37521" x="3136900" y="3975100"/>
          <p14:tracePt t="38059" x="3133725" y="3975100"/>
          <p14:tracePt t="38074" x="3128963" y="3975100"/>
          <p14:tracePt t="38090" x="3125788" y="3975100"/>
          <p14:tracePt t="38096" x="3122613" y="3975100"/>
          <p14:tracePt t="38106" x="3117850" y="3975100"/>
          <p14:tracePt t="38113" x="3109913" y="3971925"/>
          <p14:tracePt t="38129" x="3106738" y="3971925"/>
          <p14:tracePt t="38140" x="3103563" y="3971925"/>
          <p14:tracePt t="38146" x="3098800" y="3971925"/>
          <p14:tracePt t="38154" x="3092450" y="3971925"/>
          <p14:tracePt t="38162" x="3087688" y="3971925"/>
          <p14:tracePt t="38170" x="3081338" y="3979863"/>
          <p14:tracePt t="38178" x="3073400" y="3986213"/>
          <p14:tracePt t="38188" x="3065463" y="4005263"/>
          <p14:tracePt t="38194" x="3057525" y="4021138"/>
          <p14:tracePt t="38202" x="3046413" y="4027488"/>
          <p14:tracePt t="38210" x="3035300" y="4038600"/>
          <p14:tracePt t="38217" x="3013075" y="4065588"/>
          <p14:tracePt t="38226" x="3001963" y="4079875"/>
          <p14:tracePt t="38233" x="2979738" y="4106863"/>
          <p14:tracePt t="38244" x="2960688" y="4129088"/>
          <p14:tracePt t="38252" x="2930525" y="4148138"/>
          <p14:tracePt t="38264" x="2913063" y="4170363"/>
          <p14:tracePt t="38267" x="2889250" y="4189413"/>
          <p14:tracePt t="38274" x="2878138" y="4203700"/>
          <p14:tracePt t="38282" x="2855913" y="4230688"/>
          <p14:tracePt t="38290" x="2844800" y="4241800"/>
          <p14:tracePt t="38298" x="2830513" y="4259263"/>
          <p14:tracePt t="38308" x="2819400" y="4286250"/>
          <p14:tracePt t="38314" x="2800350" y="4308475"/>
          <p14:tracePt t="38324" x="2784475" y="4327525"/>
          <p14:tracePt t="38330" x="2773363" y="4346575"/>
          <p14:tracePt t="38340" x="2770188" y="4352925"/>
          <p14:tracePt t="38347" x="2762250" y="4365625"/>
          <p14:tracePt t="38359" x="2759075" y="4379913"/>
          <p14:tracePt t="38366" x="2751138" y="4391025"/>
          <p14:tracePt t="38374" x="2743200" y="4398963"/>
          <p14:tracePt t="38379" x="2732088" y="4405313"/>
          <p14:tracePt t="38388" x="2728913" y="4413250"/>
          <p14:tracePt t="38395" x="2717800" y="4429125"/>
          <p14:tracePt t="38406" x="2709863" y="4435475"/>
          <p14:tracePt t="38413" x="2701925" y="4446588"/>
          <p14:tracePt t="38420" x="2698750" y="4454525"/>
          <p14:tracePt t="38430" x="2690813" y="4457700"/>
          <p14:tracePt t="38438" x="2684463" y="4465638"/>
          <p14:tracePt t="38457" x="2684463" y="4470400"/>
          <p14:tracePt t="38621" x="2679700" y="4470400"/>
          <p14:tracePt t="38636" x="2668588" y="4473575"/>
          <p14:tracePt t="38641" x="2649538" y="4492625"/>
          <p14:tracePt t="38650" x="2616200" y="4510088"/>
          <p14:tracePt t="38660" x="2605088" y="4518025"/>
          <p14:tracePt t="38669" x="2574925" y="4545013"/>
          <p14:tracePt t="38678" x="2560638" y="4551363"/>
          <p14:tracePt t="38683" x="2541588" y="4567238"/>
          <p14:tracePt t="38690" x="2530475" y="4575175"/>
          <p14:tracePt t="38698" x="2527300" y="4578350"/>
          <p14:tracePt t="38874" x="2530475" y="4578350"/>
          <p14:tracePt t="38884" x="2530475" y="4575175"/>
          <p14:tracePt t="39390" x="2519363" y="4575175"/>
          <p14:tracePt t="39399" x="2505075" y="4575175"/>
          <p14:tracePt t="39404" x="2466975" y="4575175"/>
          <p14:tracePt t="39412" x="2451100" y="4575175"/>
          <p14:tracePt t="39420" x="2422525" y="4575175"/>
          <p14:tracePt t="39431" x="2406650" y="4575175"/>
          <p14:tracePt t="39438" x="2376488" y="4575175"/>
          <p14:tracePt t="39443" x="2339975" y="4581525"/>
          <p14:tracePt t="39456" x="2312988" y="4586288"/>
          <p14:tracePt t="39464" x="2276475" y="4592638"/>
          <p14:tracePt t="39467" x="2257425" y="4592638"/>
          <p14:tracePt t="39476" x="2246313" y="4597400"/>
          <p14:tracePt t="39483" x="2238375" y="4597400"/>
          <p14:tracePt t="39493" x="2235200" y="4597400"/>
          <p14:tracePt t="39800" x="2235200" y="4600575"/>
          <p14:tracePt t="39816" x="2238375" y="4600575"/>
          <p14:tracePt t="39956" x="2241550" y="4600575"/>
          <p14:tracePt t="39964" x="2246313" y="4600575"/>
          <p14:tracePt t="39972" x="2249488" y="4600575"/>
          <p14:tracePt t="39980" x="2260600" y="4611688"/>
          <p14:tracePt t="39992" x="2282825" y="4645025"/>
          <p14:tracePt t="39998" x="2298700" y="4679950"/>
          <p14:tracePt t="40008" x="2309813" y="4721225"/>
          <p14:tracePt t="40012" x="2328863" y="4760913"/>
          <p14:tracePt t="40019" x="2339975" y="4799013"/>
          <p14:tracePt t="40028" x="2351088" y="4840288"/>
          <p14:tracePt t="40036" x="2351088" y="4862513"/>
          <p14:tracePt t="40044" x="2351088" y="4878388"/>
          <p14:tracePt t="40051" x="2351088" y="4889500"/>
          <p14:tracePt t="40062" x="2351088" y="4895850"/>
          <p14:tracePt t="40544" x="2351088" y="4892675"/>
          <p14:tracePt t="40551" x="2354263" y="4892675"/>
          <p14:tracePt t="40568" x="2359025" y="4892675"/>
          <p14:tracePt t="40577" x="2359025" y="4889500"/>
          <p14:tracePt t="40597" x="2362200" y="4889500"/>
          <p14:tracePt t="40622" x="2362200" y="4884738"/>
          <p14:tracePt t="40670" x="2365375" y="4884738"/>
          <p14:tracePt t="40688" x="2365375" y="4881563"/>
          <p14:tracePt t="40696" x="2370138" y="4881563"/>
          <p14:tracePt t="40768" x="2370138" y="4878388"/>
          <p14:tracePt t="40885" x="2373313" y="4878388"/>
          <p14:tracePt t="41337" x="2373313" y="4873625"/>
          <p14:tracePt t="41364" x="2376488" y="4873625"/>
          <p14:tracePt t="41599" x="2376488" y="4870450"/>
          <p14:tracePt t="41608" x="2381250" y="4870450"/>
          <p14:tracePt t="41620" x="2381250" y="4867275"/>
          <p14:tracePt t="41630" x="2384425" y="4867275"/>
          <p14:tracePt t="41646" x="2384425" y="4862513"/>
          <p14:tracePt t="41655" x="2387600" y="4862513"/>
          <p14:tracePt t="41704" x="2387600" y="4859338"/>
          <p14:tracePt t="42547" x="2392363" y="4859338"/>
          <p14:tracePt t="42562" x="2395538" y="4859338"/>
          <p14:tracePt t="42567" x="2395538" y="4854575"/>
          <p14:tracePt t="42586" x="2398713" y="4854575"/>
          <p14:tracePt t="42615" x="2403475" y="4854575"/>
          <p14:tracePt t="42621" x="2403475" y="4851400"/>
          <p14:tracePt t="42646" x="2406650" y="4851400"/>
          <p14:tracePt t="42678" x="2406650" y="4848225"/>
          <p14:tracePt t="42722" x="2411413" y="4848225"/>
          <p14:tracePt t="42730" x="2411413" y="4843463"/>
          <p14:tracePt t="42756" x="2414588" y="4843463"/>
          <p14:tracePt t="42762" x="2414588" y="4840288"/>
          <p14:tracePt t="42977" x="2417763" y="4837113"/>
          <p14:tracePt t="43002" x="2417763" y="4832350"/>
          <p14:tracePt t="43013" x="2422525" y="4832350"/>
          <p14:tracePt t="43121" x="2422525" y="4840288"/>
          <p14:tracePt t="43133" x="2422525" y="4843463"/>
          <p14:tracePt t="43137" x="2422525" y="4848225"/>
          <p14:tracePt t="43143" x="2422525" y="4854575"/>
          <p14:tracePt t="43152" x="2422525" y="4859338"/>
          <p14:tracePt t="43160" x="2422525" y="4867275"/>
          <p14:tracePt t="43170" x="2422525" y="4870450"/>
          <p14:tracePt t="43187" x="2406650" y="4892675"/>
          <p14:tracePt t="44172" x="2403475" y="4892675"/>
          <p14:tracePt t="44184" x="2398713" y="4892675"/>
          <p14:tracePt t="44200" x="2398713" y="4895850"/>
          <p14:tracePt t="44208" x="2398713" y="4903788"/>
          <p14:tracePt t="44216" x="2403475" y="4906963"/>
          <p14:tracePt t="44232" x="2406650" y="4914900"/>
          <p14:tracePt t="44240" x="2411413" y="4919663"/>
          <p14:tracePt t="44248" x="2411413" y="4922838"/>
          <p14:tracePt t="44256" x="2414588" y="4926013"/>
          <p14:tracePt t="44328" x="2417763" y="4930775"/>
          <p14:tracePt t="44336" x="2422525" y="4930775"/>
          <p14:tracePt t="44344" x="2422525" y="4933950"/>
          <p14:tracePt t="44359" x="2425700" y="4933950"/>
          <p14:tracePt t="44368" x="2428875" y="4933950"/>
          <p14:tracePt t="44386" x="2433638" y="4937125"/>
          <p14:tracePt t="44394" x="2436813" y="4945063"/>
          <p14:tracePt t="44402" x="2439988" y="4953000"/>
          <p14:tracePt t="44412" x="2439988" y="4959350"/>
          <p14:tracePt t="44419" x="2444750" y="4964113"/>
          <p14:tracePt t="44425" x="2444750" y="4967288"/>
          <p14:tracePt t="44433" x="2444750" y="4972050"/>
          <p14:tracePt t="44490" x="2444750" y="4975225"/>
          <p14:tracePt t="44499" x="2444750" y="4986338"/>
          <p14:tracePt t="44506" x="2447925" y="4994275"/>
          <p14:tracePt t="44514" x="2459038" y="5005388"/>
          <p14:tracePt t="44522" x="2466975" y="5019675"/>
          <p14:tracePt t="44531" x="2466975" y="5030788"/>
          <p14:tracePt t="44538" x="2466975" y="5041900"/>
          <p14:tracePt t="44547" x="2466975" y="5053013"/>
          <p14:tracePt t="44554" x="2478088" y="5072063"/>
          <p14:tracePt t="44563" x="2481263" y="5083175"/>
          <p14:tracePt t="44572" x="2489200" y="5099050"/>
          <p14:tracePt t="44580" x="2492375" y="5105400"/>
          <p14:tracePt t="44589" x="2492375" y="5113338"/>
          <p14:tracePt t="44603" x="2492375" y="5121275"/>
          <p14:tracePt t="44614" x="2492375" y="5129213"/>
          <p14:tracePt t="44618" x="2492375" y="5132388"/>
          <p14:tracePt t="44627" x="2492375" y="5140325"/>
          <p14:tracePt t="44634" x="2497138" y="5143500"/>
          <p14:tracePt t="44673" x="2500313" y="5143500"/>
          <p14:tracePt t="44788" x="2500313" y="5146675"/>
          <p14:tracePt t="44863" x="2500313" y="5151438"/>
          <p14:tracePt t="44873" x="2500313" y="5154613"/>
          <p14:tracePt t="44875" x="2500313" y="5162550"/>
          <p14:tracePt t="44889" x="2505075" y="5173663"/>
          <p14:tracePt t="44893" x="2511425" y="5176838"/>
          <p14:tracePt t="44900" x="2522538" y="5195888"/>
          <p14:tracePt t="44908" x="2530475" y="5214938"/>
          <p14:tracePt t="44916" x="2533650" y="5222875"/>
          <p14:tracePt t="44924" x="2544763" y="5240338"/>
          <p14:tracePt t="44934" x="2544763" y="5248275"/>
          <p14:tracePt t="44941" x="2549525" y="5259388"/>
          <p14:tracePt t="44950" x="2552700" y="5267325"/>
          <p14:tracePt t="44957" x="2552700" y="5275263"/>
          <p14:tracePt t="44964" x="2557463" y="5278438"/>
          <p14:tracePt t="44974" x="2557463" y="5281613"/>
          <p14:tracePt t="44980" x="2557463" y="5286375"/>
          <p14:tracePt t="45062" x="2560638" y="5286375"/>
          <p14:tracePt t="45102" x="2560638" y="5281613"/>
          <p14:tracePt t="45169" x="2560638" y="5278438"/>
          <p14:tracePt t="45208" x="2563813" y="5278438"/>
          <p14:tracePt t="45240" x="2563813" y="5275263"/>
          <p14:tracePt t="45306" x="2563813" y="5270500"/>
          <p14:tracePt t="45628" x="2568575" y="5270500"/>
          <p14:tracePt t="45685" x="2571750" y="5270500"/>
          <p14:tracePt t="45807" x="2574925" y="5270500"/>
          <p14:tracePt t="45844" x="2579688" y="5270500"/>
          <p14:tracePt t="45885" x="2582863" y="5270500"/>
          <p14:tracePt t="45901" x="2586038" y="5270500"/>
          <p14:tracePt t="45909" x="2590800" y="5270500"/>
          <p14:tracePt t="45915" x="2593975" y="5270500"/>
          <p14:tracePt t="45950" x="2597150" y="5270500"/>
          <p14:tracePt t="45957" x="2601913" y="5270500"/>
          <p14:tracePt t="45983" x="2605088" y="5270500"/>
          <p14:tracePt t="45990" x="2609850" y="5270500"/>
          <p14:tracePt t="45999" x="2613025" y="5270500"/>
          <p14:tracePt t="46006" x="2616200" y="5270500"/>
          <p14:tracePt t="46024" x="2620963" y="5270500"/>
          <p14:tracePt t="46040" x="2624138" y="5270500"/>
          <p14:tracePt t="46054" x="2627313" y="5270500"/>
          <p14:tracePt t="46062" x="2632075" y="5270500"/>
          <p14:tracePt t="46072" x="2635250" y="5270500"/>
          <p14:tracePt t="46079" x="2649538" y="5270500"/>
          <p14:tracePt t="46088" x="2654300" y="5270500"/>
          <p14:tracePt t="46099" x="2662238" y="5275263"/>
          <p14:tracePt t="46101" x="2676525" y="5275263"/>
          <p14:tracePt t="46110" x="2695575" y="5275263"/>
          <p14:tracePt t="46122" x="2706688" y="5267325"/>
          <p14:tracePt t="46127" x="2717800" y="5262563"/>
          <p14:tracePt t="46136" x="2717800" y="5259388"/>
          <p14:tracePt t="46146" x="2740025" y="5259388"/>
          <p14:tracePt t="46749" x="2740025" y="5256213"/>
          <p14:tracePt t="46757" x="2740025" y="5251450"/>
          <p14:tracePt t="46762" x="2740025" y="5248275"/>
          <p14:tracePt t="46770" x="2743200" y="5248275"/>
          <p14:tracePt t="46778" x="2747963" y="5245100"/>
          <p14:tracePt t="46802" x="2747963" y="5240338"/>
          <p14:tracePt t="46811" x="2747963" y="5237163"/>
          <p14:tracePt t="46821" x="2743200" y="5237163"/>
          <p14:tracePt t="46828" x="2743200" y="5233988"/>
          <p14:tracePt t="46839" x="2743200" y="5229225"/>
          <p14:tracePt t="46850" x="2743200" y="5222875"/>
          <p14:tracePt t="46853" x="2743200" y="5214938"/>
          <p14:tracePt t="46868" x="2740025" y="5207000"/>
          <p14:tracePt t="46877" x="2740025" y="5199063"/>
          <p14:tracePt t="46886" x="2740025" y="5192713"/>
          <p14:tracePt t="46894" x="2740025" y="5181600"/>
          <p14:tracePt t="46916" x="2740025" y="5162550"/>
          <p14:tracePt t="46924" x="2740025" y="5154613"/>
          <p14:tracePt t="46932" x="2740025" y="5151438"/>
          <p14:tracePt t="46940" x="2740025" y="5143500"/>
          <p14:tracePt t="46967" x="2740025" y="5140325"/>
          <p14:tracePt t="46980" x="2740025" y="5135563"/>
          <p14:tracePt t="46996" x="2740025" y="5132388"/>
          <p14:tracePt t="47796" x="2740025" y="5129213"/>
          <p14:tracePt t="49266" x="2740025" y="5124450"/>
          <p14:tracePt t="50258" x="2743200" y="5129213"/>
          <p14:tracePt t="50268" x="2743200" y="5132388"/>
          <p14:tracePt t="50275" x="2747963" y="5135563"/>
          <p14:tracePt t="50286" x="2754313" y="5143500"/>
          <p14:tracePt t="50288" x="2767013" y="5146675"/>
          <p14:tracePt t="50300" x="2784475" y="5154613"/>
          <p14:tracePt t="50312" x="2792413" y="5162550"/>
          <p14:tracePt t="50314" x="2795588" y="5176838"/>
          <p14:tracePt t="50322" x="2800350" y="5187950"/>
          <p14:tracePt t="50330" x="2751138" y="5192713"/>
          <p14:tracePt t="50340" x="2743200" y="5192713"/>
          <p14:tracePt t="51073" x="2740025" y="5192713"/>
          <p14:tracePt t="51137" x="2740025" y="5203825"/>
          <p14:tracePt t="51146" x="2740025" y="5207000"/>
          <p14:tracePt t="51154" x="2740025" y="5210175"/>
          <p14:tracePt t="51163" x="2740025" y="5218113"/>
          <p14:tracePt t="51167" x="2740025" y="5222875"/>
          <p14:tracePt t="51176" x="2740025" y="5226050"/>
          <p14:tracePt t="51194" x="2740025" y="5233988"/>
          <p14:tracePt t="51204" x="2740025" y="5237163"/>
          <p14:tracePt t="51210" x="2740025" y="5245100"/>
          <p14:tracePt t="51216" x="2740025" y="5251450"/>
          <p14:tracePt t="51224" x="2732088" y="5259388"/>
          <p14:tracePt t="51231" x="2732088" y="5262563"/>
          <p14:tracePt t="51242" x="2720975" y="5267325"/>
          <p14:tracePt t="51249" x="2720975" y="5270500"/>
          <p14:tracePt t="51258" x="2720975" y="5281613"/>
          <p14:tracePt t="51266" x="2720975" y="5286375"/>
          <p14:tracePt t="51272" x="2720975" y="5300663"/>
          <p14:tracePt t="51280" x="2720975" y="5311775"/>
          <p14:tracePt t="51288" x="2725738" y="5327650"/>
          <p14:tracePt t="51296" x="2732088" y="5345113"/>
          <p14:tracePt t="51304" x="2736850" y="5372100"/>
          <p14:tracePt t="51314" x="2740025" y="5375275"/>
          <p14:tracePt t="51319" x="2743200" y="5386388"/>
          <p14:tracePt t="51330" x="2743200" y="5402263"/>
          <p14:tracePt t="51336" x="2743200" y="5413375"/>
          <p14:tracePt t="51347" x="2747963" y="5416550"/>
          <p14:tracePt t="51359" x="2747963" y="5424488"/>
          <p14:tracePt t="51361" x="2747963" y="5432425"/>
          <p14:tracePt t="51370" x="2747963" y="5435600"/>
          <p14:tracePt t="51381" x="2747963" y="5438775"/>
          <p14:tracePt t="51385" x="2747963" y="5446713"/>
          <p14:tracePt t="51401" x="2747963" y="5449888"/>
          <p14:tracePt t="51410" x="2747963" y="5454650"/>
          <p14:tracePt t="51418" x="2747963" y="5461000"/>
          <p14:tracePt t="51426" x="2747963" y="5465763"/>
          <p14:tracePt t="51433" x="2747963" y="5473700"/>
          <p14:tracePt t="51451" x="2751138" y="5473700"/>
          <p14:tracePt t="51489" x="2754313" y="5473700"/>
          <p14:tracePt t="51550" x="2759075" y="5468938"/>
          <p14:tracePt t="51600" x="2759075" y="5465763"/>
          <p14:tracePt t="51628" x="2759075" y="5461000"/>
          <p14:tracePt t="51690" x="2759075" y="5457825"/>
          <p14:tracePt t="51964" x="2762250" y="5454650"/>
          <p14:tracePt t="52631" x="2767013" y="5454650"/>
          <p14:tracePt t="52700" x="2770188" y="5449888"/>
          <p14:tracePt t="52732" x="2770188" y="5446713"/>
          <p14:tracePt t="52741" x="2773363" y="5446713"/>
          <p14:tracePt t="53297" x="2778125" y="5446713"/>
          <p14:tracePt t="53299" x="2778125" y="5443538"/>
          <p14:tracePt t="53535" x="2781300" y="5443538"/>
          <p14:tracePt t="53563" x="2781300" y="5438775"/>
          <p14:tracePt t="53900" x="2781300" y="5435600"/>
          <p14:tracePt t="53909" x="2784475" y="5435600"/>
          <p14:tracePt t="53915" x="2784475" y="5432425"/>
          <p14:tracePt t="53925" x="2789238" y="5432425"/>
          <p14:tracePt t="54908" x="2792413" y="5432425"/>
          <p14:tracePt t="56023" x="2795588" y="5432425"/>
          <p14:tracePt t="56033" x="2795588" y="5427663"/>
          <p14:tracePt t="56048" x="2800350" y="5427663"/>
          <p14:tracePt t="56171" x="2800350" y="5424488"/>
          <p14:tracePt t="57062" x="2803525" y="5424488"/>
          <p14:tracePt t="57109" x="2803525" y="5419725"/>
          <p14:tracePt t="57115" x="2806700" y="5419725"/>
          <p14:tracePt t="57124" x="2806700" y="5416550"/>
          <p14:tracePt t="57132" x="2811463" y="5416550"/>
          <p14:tracePt t="57403" x="2811463" y="5413375"/>
          <p14:tracePt t="57417" x="2814638" y="5413375"/>
          <p14:tracePt t="57635" x="2819400" y="5413375"/>
          <p14:tracePt t="57659" x="2819400" y="5408613"/>
          <p14:tracePt t="57785" x="2822575" y="5408613"/>
          <p14:tracePt t="57794" x="2822575" y="5405438"/>
          <p14:tracePt t="57829" x="2822575" y="5402263"/>
          <p14:tracePt t="57960" x="2825750" y="5402263"/>
          <p14:tracePt t="57966" x="2825750" y="5397500"/>
          <p14:tracePt t="57982" x="2830513" y="5397500"/>
          <p14:tracePt t="57989" x="2830513" y="5394325"/>
          <p14:tracePt t="58628" x="2833688" y="5394325"/>
          <p14:tracePt t="58643" x="2836863" y="5394325"/>
          <p14:tracePt t="58652" x="2841625" y="5394325"/>
          <p14:tracePt t="58659" x="2847975" y="5394325"/>
          <p14:tracePt t="58668" x="2852738" y="5394325"/>
          <p14:tracePt t="58676" x="2855913" y="5394325"/>
          <p14:tracePt t="58685" x="2863850" y="5394325"/>
          <p14:tracePt t="58696" x="2867025" y="5394325"/>
          <p14:tracePt t="58713" x="2867025" y="5397500"/>
          <p14:tracePt t="58718" x="2871788" y="5402263"/>
          <p14:tracePt t="58723" x="2882900" y="5405438"/>
          <p14:tracePt t="58734" x="2905125" y="5405438"/>
          <p14:tracePt t="58744" x="2941638" y="5405438"/>
          <p14:tracePt t="58750" x="2994025" y="5402263"/>
          <p14:tracePt t="58755" x="3054350" y="5397500"/>
          <p14:tracePt t="58764" x="3076575" y="5397500"/>
          <p14:tracePt t="58774" x="3106738" y="5397500"/>
          <p14:tracePt t="58782" x="3125788" y="5397500"/>
          <p14:tracePt t="58790" x="3151188" y="5419725"/>
          <p14:tracePt t="58798" x="3155950" y="5419725"/>
          <p14:tracePt t="59251" x="3159125" y="5419725"/>
          <p14:tracePt t="59259" x="3159125" y="5424488"/>
          <p14:tracePt t="59264" x="3163888" y="5427663"/>
          <p14:tracePt t="59272" x="3167063" y="5435600"/>
          <p14:tracePt t="59280" x="3170238" y="5438775"/>
          <p14:tracePt t="59287" x="3175000" y="5446713"/>
          <p14:tracePt t="59296" x="3175000" y="5449888"/>
          <p14:tracePt t="59306" x="3178175" y="5449888"/>
          <p14:tracePt t="59315" x="3178175" y="5454650"/>
          <p14:tracePt t="59346" x="3175000" y="5454650"/>
          <p14:tracePt t="59354" x="3167063" y="5454650"/>
          <p14:tracePt t="59363" x="3163888" y="5454650"/>
          <p14:tracePt t="59372" x="3151188" y="5457825"/>
          <p14:tracePt t="59380" x="3144838" y="5461000"/>
          <p14:tracePt t="59387" x="3136900" y="5476875"/>
          <p14:tracePt t="59396" x="3128963" y="5484813"/>
          <p14:tracePt t="59401" x="3114675" y="5502275"/>
          <p14:tracePt t="59411" x="3103563" y="5510213"/>
          <p14:tracePt t="59418" x="3098800" y="5513388"/>
          <p14:tracePt t="59430" x="3092450" y="5513388"/>
          <p14:tracePt t="59446" x="3092450" y="5510213"/>
          <p14:tracePt t="59452" x="3092450" y="5507038"/>
          <p14:tracePt t="59478" x="3092450" y="5502275"/>
          <p14:tracePt t="59516" x="3092450" y="5499100"/>
          <p14:tracePt t="59531" x="3087688" y="5499100"/>
          <p14:tracePt t="59546" x="3087688" y="5495925"/>
          <p14:tracePt t="59644" x="3092450" y="5491163"/>
          <p14:tracePt t="60017" x="3092450" y="5487988"/>
          <p14:tracePt t="60079" x="3095625" y="5487988"/>
          <p14:tracePt t="60201" x="3098800" y="5487988"/>
          <p14:tracePt t="60262" x="3103563" y="5487988"/>
          <p14:tracePt t="60340" x="3106738" y="5487988"/>
          <p14:tracePt t="60549" x="3109913" y="5487988"/>
          <p14:tracePt t="61356" x="3114675" y="5487988"/>
          <p14:tracePt t="61545" x="3117850" y="5487988"/>
          <p14:tracePt t="61560" x="3117850" y="5484813"/>
          <p14:tracePt t="61706" x="3122613" y="5484813"/>
          <p14:tracePt t="62488" x="3122613" y="5487988"/>
          <p14:tracePt t="62495" x="3133725" y="5499100"/>
          <p14:tracePt t="62504" x="3170238" y="5548313"/>
          <p14:tracePt t="62514" x="3219450" y="5584825"/>
          <p14:tracePt t="62524" x="3260725" y="5618163"/>
          <p14:tracePt t="62530" x="3286125" y="5648325"/>
          <p14:tracePt t="62541" x="3321050" y="5670550"/>
          <p14:tracePt t="62548" x="3349625" y="5694363"/>
          <p14:tracePt t="62556" x="3376613" y="5711825"/>
          <p14:tracePt t="62564" x="3384550" y="5719763"/>
          <p14:tracePt t="62572" x="3387725" y="5730875"/>
          <p14:tracePt t="62586" x="3387725" y="5741988"/>
          <p14:tracePt t="62594" x="3390900" y="5757863"/>
          <p14:tracePt t="62602" x="3395663" y="5764213"/>
          <p14:tracePt t="62609" x="3409950" y="5772150"/>
          <p14:tracePt t="62618" x="3425825" y="5780088"/>
          <p14:tracePt t="62628" x="3459163" y="5788025"/>
          <p14:tracePt t="62639" x="3481388" y="5791200"/>
          <p14:tracePt t="62642" x="3500438" y="5799138"/>
          <p14:tracePt t="62650" x="3503613" y="5813425"/>
          <p14:tracePt t="62658" x="3519488" y="5821363"/>
          <p14:tracePt t="63178" x="3519488" y="5824538"/>
          <p14:tracePt t="63185" x="3519488" y="5829300"/>
          <p14:tracePt t="63192" x="3519488" y="5832475"/>
          <p14:tracePt t="63201" x="3519488" y="5835650"/>
          <p14:tracePt t="63205" x="3519488" y="5843588"/>
          <p14:tracePt t="63215" x="3530600" y="5846763"/>
          <p14:tracePt t="63224" x="3530600" y="5851525"/>
          <p14:tracePt t="63229" x="3530600" y="5854700"/>
          <p14:tracePt t="63250" x="3530600" y="5862638"/>
          <p14:tracePt t="63255" x="3536950" y="5865813"/>
          <p14:tracePt t="63262" x="3541713" y="5868988"/>
          <p14:tracePt t="63286" x="3544888" y="5868988"/>
          <p14:tracePt t="63304" x="3548063" y="5868988"/>
          <p14:tracePt t="63320" x="3548063" y="5865813"/>
          <p14:tracePt t="63336" x="3548063" y="5862638"/>
          <p14:tracePt t="63353" x="3548063" y="5857875"/>
          <p14:tracePt t="63361" x="3552825" y="5857875"/>
          <p14:tracePt t="63369" x="3552825" y="5854700"/>
          <p14:tracePt t="63401" x="3556000" y="5854700"/>
          <p14:tracePt t="63409" x="3556000" y="5851525"/>
          <p14:tracePt t="63497" x="3571875" y="5835650"/>
          <p14:tracePt t="63541" x="3571875" y="5840413"/>
          <p14:tracePt t="63547" x="3571875" y="5843588"/>
          <p14:tracePt t="63553" x="3571875" y="5846763"/>
          <p14:tracePt t="63562" x="3571875" y="5854700"/>
          <p14:tracePt t="63570" x="3571875" y="5857875"/>
          <p14:tracePt t="63575" x="3567113" y="5868988"/>
          <p14:tracePt t="63586" x="3567113" y="5873750"/>
          <p14:tracePt t="63592" x="3567113" y="5888038"/>
          <p14:tracePt t="63602" x="3567113" y="5899150"/>
          <p14:tracePt t="63608" x="3567113" y="5910263"/>
          <p14:tracePt t="63618" x="3567113" y="5929313"/>
          <p14:tracePt t="63625" x="3567113" y="5951538"/>
          <p14:tracePt t="63634" x="3567113" y="5956300"/>
          <p14:tracePt t="63641" x="3567113" y="5970588"/>
          <p14:tracePt t="63650" x="3567113" y="5978525"/>
          <p14:tracePt t="63784" x="3567113" y="5973763"/>
          <p14:tracePt t="64000" x="3567113" y="5970588"/>
          <p14:tracePt t="64499" x="3571875" y="5970588"/>
          <p14:tracePt t="64507" x="3575050" y="5970588"/>
          <p14:tracePt t="64514" x="3586163" y="5970588"/>
          <p14:tracePt t="64525" x="3589338" y="5973763"/>
          <p14:tracePt t="64527" x="3605213" y="5978525"/>
          <p14:tracePt t="64538" x="3635375" y="5978525"/>
          <p14:tracePt t="64547" x="3638550" y="5978525"/>
          <p14:tracePt t="64553" x="3646488" y="5978525"/>
          <p14:tracePt t="64560" x="3646488" y="5986463"/>
          <p14:tracePt t="64569" x="3649663" y="5986463"/>
          <p14:tracePt t="65351" x="3649663" y="5981700"/>
          <p14:tracePt t="65357" x="3649663" y="5978525"/>
          <p14:tracePt t="65366" x="3646488" y="5973763"/>
          <p14:tracePt t="65374" x="3646488" y="5970588"/>
          <p14:tracePt t="65392" x="3641725" y="5962650"/>
          <p14:tracePt t="65402" x="3641725" y="5959475"/>
          <p14:tracePt t="65408" x="3641725" y="5951538"/>
          <p14:tracePt t="65414" x="3641725" y="5948363"/>
          <p14:tracePt t="65422" x="3646488" y="5945188"/>
          <p14:tracePt t="65429" x="3646488" y="5929313"/>
          <p14:tracePt t="65440" x="3649663" y="5921375"/>
          <p14:tracePt t="65445" x="3652838" y="5910263"/>
          <p14:tracePt t="65456" x="3652838" y="5907088"/>
          <p14:tracePt t="65464" x="3652838" y="5899150"/>
          <p14:tracePt t="65476" x="3652838" y="5895975"/>
          <p14:tracePt t="65498" x="3657600" y="5895975"/>
          <p14:tracePt t="65523" x="3657600" y="5892800"/>
          <p14:tracePt t="65544" x="3660775" y="5892800"/>
          <p14:tracePt t="65552" x="3660775" y="5888038"/>
          <p14:tracePt t="65576" x="3660775" y="5884863"/>
          <p14:tracePt t="65644" x="3660775" y="5881688"/>
          <p14:tracePt t="65847" x="3663950" y="5881688"/>
          <p14:tracePt t="66031" x="3668713" y="5881688"/>
          <p14:tracePt t="66042" x="3671888" y="5881688"/>
          <p14:tracePt t="66047" x="3676650" y="5881688"/>
          <p14:tracePt t="66061" x="3679825" y="5881688"/>
          <p14:tracePt t="66288" x="3679825" y="5876925"/>
          <p14:tracePt t="68382" x="3668713" y="5868988"/>
          <p14:tracePt t="68387" x="3657600" y="5862638"/>
          <p14:tracePt t="68398" x="3600450" y="5824538"/>
          <p14:tracePt t="68403" x="3473450" y="5761038"/>
          <p14:tracePt t="68413" x="3263900" y="5645150"/>
          <p14:tracePt t="68423" x="3057525" y="5532438"/>
          <p14:tracePt t="68430" x="2759075" y="5372100"/>
          <p14:tracePt t="68438" x="2500313" y="5192713"/>
          <p14:tracePt t="68446" x="2163763" y="4953000"/>
          <p14:tracePt t="68456" x="1912938" y="4724400"/>
          <p14:tracePt t="68464" x="1595438" y="4352925"/>
          <p14:tracePt t="68476" x="1223963" y="3881438"/>
          <p14:tracePt t="68479" x="906463" y="3425825"/>
          <p14:tracePt t="68490" x="733425" y="3111500"/>
          <p14:tracePt t="68493" x="501650" y="2560638"/>
          <p14:tracePt t="68502" x="355600" y="2133600"/>
          <p14:tracePt t="68510" x="220663" y="1706563"/>
          <p14:tracePt t="68522" x="49213" y="1235075"/>
        </p14:tracePtLst>
      </p14:laserTraceLst>
    </p:ext>
  </p:extLs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757A80-B391-4242-D8DE-0205ED419626}"/>
            </a:ext>
          </a:extLst>
        </p:cNvPr>
        <p:cNvGrpSpPr/>
        <p:nvPr/>
      </p:nvGrpSpPr>
      <p:grpSpPr>
        <a:xfrm>
          <a:off x="0" y="0"/>
          <a:ext cx="0" cy="0"/>
          <a:chOff x="0" y="0"/>
          <a:chExt cx="0" cy="0"/>
        </a:xfrm>
      </p:grpSpPr>
      <p:sp>
        <p:nvSpPr>
          <p:cNvPr id="4" name="タイトル 3">
            <a:extLst>
              <a:ext uri="{FF2B5EF4-FFF2-40B4-BE49-F238E27FC236}">
                <a16:creationId xmlns:a16="http://schemas.microsoft.com/office/drawing/2014/main" id="{8D37BA34-C4A8-D235-1969-BB6005ECB91F}"/>
              </a:ext>
            </a:extLst>
          </p:cNvPr>
          <p:cNvSpPr>
            <a:spLocks noGrp="1"/>
          </p:cNvSpPr>
          <p:nvPr>
            <p:ph type="title"/>
          </p:nvPr>
        </p:nvSpPr>
        <p:spPr/>
        <p:txBody>
          <a:bodyPr/>
          <a:lstStyle/>
          <a:p>
            <a:r>
              <a:rPr lang="en-US" altLang="ja-JP" dirty="0"/>
              <a:t>The four remote islands in Japan</a:t>
            </a:r>
            <a:endParaRPr lang="ja-JP" altLang="en-US" dirty="0"/>
          </a:p>
        </p:txBody>
      </p:sp>
      <p:sp>
        <p:nvSpPr>
          <p:cNvPr id="6" name="スライド番号プレースホルダー 5">
            <a:extLst>
              <a:ext uri="{FF2B5EF4-FFF2-40B4-BE49-F238E27FC236}">
                <a16:creationId xmlns:a16="http://schemas.microsoft.com/office/drawing/2014/main" id="{210C387A-C1B5-45DE-3912-6101886CD0D8}"/>
              </a:ext>
            </a:extLst>
          </p:cNvPr>
          <p:cNvSpPr>
            <a:spLocks noGrp="1"/>
          </p:cNvSpPr>
          <p:nvPr>
            <p:ph type="sldNum" sz="quarter" idx="12"/>
          </p:nvPr>
        </p:nvSpPr>
        <p:spPr/>
        <p:txBody>
          <a:bodyPr/>
          <a:lstStyle/>
          <a:p>
            <a:fld id="{8B3E1A3D-8A7F-4133-9A2B-6701D8024CA5}" type="slidenum">
              <a:rPr kumimoji="1" lang="ja-JP" altLang="en-US" smtClean="0"/>
              <a:t>25</a:t>
            </a:fld>
            <a:endParaRPr kumimoji="1" lang="ja-JP" altLang="en-US"/>
          </a:p>
        </p:txBody>
      </p:sp>
      <p:sp>
        <p:nvSpPr>
          <p:cNvPr id="3" name="テキスト ボックス 2">
            <a:extLst>
              <a:ext uri="{FF2B5EF4-FFF2-40B4-BE49-F238E27FC236}">
                <a16:creationId xmlns:a16="http://schemas.microsoft.com/office/drawing/2014/main" id="{B88E8104-6EB4-BAD7-85B9-564D6F1D8F90}"/>
              </a:ext>
            </a:extLst>
          </p:cNvPr>
          <p:cNvSpPr txBox="1"/>
          <p:nvPr/>
        </p:nvSpPr>
        <p:spPr>
          <a:xfrm>
            <a:off x="838200" y="1618923"/>
            <a:ext cx="9697630" cy="400110"/>
          </a:xfrm>
          <a:prstGeom prst="rect">
            <a:avLst/>
          </a:prstGeom>
          <a:noFill/>
        </p:spPr>
        <p:txBody>
          <a:bodyPr wrap="square">
            <a:spAutoFit/>
          </a:bodyPr>
          <a:lstStyle/>
          <a:p>
            <a:r>
              <a:rPr lang="ja-JP" altLang="en-US" sz="2000" b="1" dirty="0">
                <a:latin typeface="Times New Roman" panose="02020603050405020304" pitchFamily="18" charset="0"/>
                <a:cs typeface="Times New Roman" panose="02020603050405020304" pitchFamily="18" charset="0"/>
              </a:rPr>
              <a:t>Table 1 Population and geographic condition of the four remote islands.</a:t>
            </a:r>
          </a:p>
        </p:txBody>
      </p:sp>
      <p:graphicFrame>
        <p:nvGraphicFramePr>
          <p:cNvPr id="8" name="表 7">
            <a:extLst>
              <a:ext uri="{FF2B5EF4-FFF2-40B4-BE49-F238E27FC236}">
                <a16:creationId xmlns:a16="http://schemas.microsoft.com/office/drawing/2014/main" id="{DFF37D75-735C-61B2-330B-EBC16D6DE06E}"/>
              </a:ext>
            </a:extLst>
          </p:cNvPr>
          <p:cNvGraphicFramePr>
            <a:graphicFrameLocks noGrp="1"/>
          </p:cNvGraphicFramePr>
          <p:nvPr>
            <p:extLst>
              <p:ext uri="{D42A27DB-BD31-4B8C-83A1-F6EECF244321}">
                <p14:modId xmlns:p14="http://schemas.microsoft.com/office/powerpoint/2010/main" val="1575653291"/>
              </p:ext>
            </p:extLst>
          </p:nvPr>
        </p:nvGraphicFramePr>
        <p:xfrm>
          <a:off x="1045969" y="2249819"/>
          <a:ext cx="8624306" cy="3122928"/>
        </p:xfrm>
        <a:graphic>
          <a:graphicData uri="http://schemas.openxmlformats.org/drawingml/2006/table">
            <a:tbl>
              <a:tblPr firstRow="1" firstCol="1" bandRow="1">
                <a:tableStyleId>{5C22544A-7EE6-4342-B048-85BDC9FD1C3A}</a:tableStyleId>
              </a:tblPr>
              <a:tblGrid>
                <a:gridCol w="2353318">
                  <a:extLst>
                    <a:ext uri="{9D8B030D-6E8A-4147-A177-3AD203B41FA5}">
                      <a16:colId xmlns:a16="http://schemas.microsoft.com/office/drawing/2014/main" val="264403206"/>
                    </a:ext>
                  </a:extLst>
                </a:gridCol>
                <a:gridCol w="2286534">
                  <a:extLst>
                    <a:ext uri="{9D8B030D-6E8A-4147-A177-3AD203B41FA5}">
                      <a16:colId xmlns:a16="http://schemas.microsoft.com/office/drawing/2014/main" val="3852458577"/>
                    </a:ext>
                  </a:extLst>
                </a:gridCol>
                <a:gridCol w="3984454">
                  <a:extLst>
                    <a:ext uri="{9D8B030D-6E8A-4147-A177-3AD203B41FA5}">
                      <a16:colId xmlns:a16="http://schemas.microsoft.com/office/drawing/2014/main" val="3327302644"/>
                    </a:ext>
                  </a:extLst>
                </a:gridCol>
              </a:tblGrid>
              <a:tr h="597852">
                <a:tc>
                  <a:txBody>
                    <a:bodyPr/>
                    <a:lstStyle/>
                    <a:p>
                      <a:pPr algn="l"/>
                      <a:r>
                        <a:rPr lang="ja-JP" sz="2000" kern="0" dirty="0">
                          <a:effectLst/>
                        </a:rPr>
                        <a:t>　</a:t>
                      </a:r>
                      <a:r>
                        <a:rPr lang="en-US" sz="2000" kern="0" dirty="0">
                          <a:effectLst/>
                        </a:rPr>
                        <a:t>Remote island</a:t>
                      </a:r>
                      <a:endParaRPr lang="ja-JP" sz="20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2865" marR="62865" marT="0" marB="0" anchor="ctr"/>
                </a:tc>
                <a:tc>
                  <a:txBody>
                    <a:bodyPr/>
                    <a:lstStyle/>
                    <a:p>
                      <a:pPr algn="ctr"/>
                      <a:r>
                        <a:rPr lang="en-US" sz="2400" kern="0" dirty="0">
                          <a:effectLst/>
                        </a:rPr>
                        <a:t>Population (2020)</a:t>
                      </a:r>
                      <a:endParaRPr lang="ja-JP" sz="24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2865" marR="62865" marT="0" marB="0" anchor="b"/>
                </a:tc>
                <a:tc>
                  <a:txBody>
                    <a:bodyPr/>
                    <a:lstStyle/>
                    <a:p>
                      <a:pPr algn="ctr"/>
                      <a:r>
                        <a:rPr lang="en-US" sz="2400" kern="0" dirty="0">
                          <a:effectLst/>
                        </a:rPr>
                        <a:t>Geographic condition</a:t>
                      </a:r>
                      <a:endParaRPr lang="ja-JP" sz="24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2865" marR="62865" marT="0" marB="0" anchor="ctr"/>
                </a:tc>
                <a:extLst>
                  <a:ext uri="{0D108BD9-81ED-4DB2-BD59-A6C34878D82A}">
                    <a16:rowId xmlns:a16="http://schemas.microsoft.com/office/drawing/2014/main" val="2934898503"/>
                  </a:ext>
                </a:extLst>
              </a:tr>
              <a:tr h="597852">
                <a:tc>
                  <a:txBody>
                    <a:bodyPr/>
                    <a:lstStyle/>
                    <a:p>
                      <a:pPr algn="l"/>
                      <a:r>
                        <a:rPr lang="en-US" sz="2400" kern="0" dirty="0">
                          <a:effectLst/>
                        </a:rPr>
                        <a:t>Ama Town</a:t>
                      </a:r>
                      <a:endParaRPr lang="ja-JP" sz="24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2865" marR="62865" marT="0" marB="0" anchor="b"/>
                </a:tc>
                <a:tc>
                  <a:txBody>
                    <a:bodyPr/>
                    <a:lstStyle/>
                    <a:p>
                      <a:pPr algn="ctr"/>
                      <a:r>
                        <a:rPr lang="en-US" sz="2400" kern="0" dirty="0">
                          <a:effectLst/>
                        </a:rPr>
                        <a:t>2267</a:t>
                      </a:r>
                      <a:endParaRPr lang="ja-JP" sz="24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2865" marR="62865" marT="0" marB="0" anchor="b"/>
                </a:tc>
                <a:tc>
                  <a:txBody>
                    <a:bodyPr/>
                    <a:lstStyle/>
                    <a:p>
                      <a:pPr algn="ctr"/>
                      <a:r>
                        <a:rPr lang="en-US" sz="2400" kern="0" dirty="0">
                          <a:effectLst/>
                        </a:rPr>
                        <a:t>Very disadvantageous</a:t>
                      </a:r>
                      <a:endParaRPr lang="ja-JP" sz="24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2865" marR="62865" marT="0" marB="0" anchor="b"/>
                </a:tc>
                <a:extLst>
                  <a:ext uri="{0D108BD9-81ED-4DB2-BD59-A6C34878D82A}">
                    <a16:rowId xmlns:a16="http://schemas.microsoft.com/office/drawing/2014/main" val="176977943"/>
                  </a:ext>
                </a:extLst>
              </a:tr>
              <a:tr h="597852">
                <a:tc>
                  <a:txBody>
                    <a:bodyPr/>
                    <a:lstStyle/>
                    <a:p>
                      <a:pPr algn="l"/>
                      <a:r>
                        <a:rPr lang="en-US" sz="2400" kern="0" dirty="0" err="1">
                          <a:effectLst/>
                        </a:rPr>
                        <a:t>Ojika</a:t>
                      </a:r>
                      <a:r>
                        <a:rPr lang="en-US" sz="2400" kern="0" dirty="0">
                          <a:effectLst/>
                        </a:rPr>
                        <a:t> Town</a:t>
                      </a:r>
                      <a:endParaRPr lang="ja-JP" sz="24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2865" marR="62865" marT="0" marB="0" anchor="b"/>
                </a:tc>
                <a:tc>
                  <a:txBody>
                    <a:bodyPr/>
                    <a:lstStyle/>
                    <a:p>
                      <a:pPr algn="ctr"/>
                      <a:r>
                        <a:rPr lang="en-US" sz="2400" kern="0" dirty="0">
                          <a:effectLst/>
                        </a:rPr>
                        <a:t>2291</a:t>
                      </a:r>
                      <a:endParaRPr lang="ja-JP" sz="24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2865" marR="62865" marT="0" marB="0" anchor="b"/>
                </a:tc>
                <a:tc>
                  <a:txBody>
                    <a:bodyPr/>
                    <a:lstStyle/>
                    <a:p>
                      <a:pPr algn="ctr"/>
                      <a:r>
                        <a:rPr lang="en-US" sz="2400" kern="0" dirty="0">
                          <a:effectLst/>
                        </a:rPr>
                        <a:t>Very disadvantageous</a:t>
                      </a:r>
                      <a:endParaRPr lang="ja-JP" sz="24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2865" marR="62865" marT="0" marB="0" anchor="b"/>
                </a:tc>
                <a:extLst>
                  <a:ext uri="{0D108BD9-81ED-4DB2-BD59-A6C34878D82A}">
                    <a16:rowId xmlns:a16="http://schemas.microsoft.com/office/drawing/2014/main" val="501724571"/>
                  </a:ext>
                </a:extLst>
              </a:tr>
              <a:tr h="597852">
                <a:tc>
                  <a:txBody>
                    <a:bodyPr/>
                    <a:lstStyle/>
                    <a:p>
                      <a:pPr algn="l"/>
                      <a:r>
                        <a:rPr lang="en-US" sz="2400" kern="0">
                          <a:effectLst/>
                        </a:rPr>
                        <a:t>Tsushima City</a:t>
                      </a:r>
                      <a:endParaRPr lang="ja-JP" sz="2400" kern="1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2865" marR="62865" marT="0" marB="0" anchor="b"/>
                </a:tc>
                <a:tc>
                  <a:txBody>
                    <a:bodyPr/>
                    <a:lstStyle/>
                    <a:p>
                      <a:pPr algn="ctr"/>
                      <a:r>
                        <a:rPr lang="en-US" sz="2400" kern="0" dirty="0">
                          <a:effectLst/>
                        </a:rPr>
                        <a:t>28502</a:t>
                      </a:r>
                      <a:endParaRPr lang="ja-JP" sz="24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2865" marR="62865" marT="0" marB="0" anchor="b"/>
                </a:tc>
                <a:tc>
                  <a:txBody>
                    <a:bodyPr/>
                    <a:lstStyle/>
                    <a:p>
                      <a:pPr algn="ctr"/>
                      <a:r>
                        <a:rPr lang="en-US" sz="2400" kern="0" dirty="0">
                          <a:effectLst/>
                        </a:rPr>
                        <a:t>Very disadvantageous</a:t>
                      </a:r>
                      <a:endParaRPr lang="ja-JP" sz="24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2865" marR="62865" marT="0" marB="0" anchor="b"/>
                </a:tc>
                <a:extLst>
                  <a:ext uri="{0D108BD9-81ED-4DB2-BD59-A6C34878D82A}">
                    <a16:rowId xmlns:a16="http://schemas.microsoft.com/office/drawing/2014/main" val="2362966227"/>
                  </a:ext>
                </a:extLst>
              </a:tr>
              <a:tr h="597852">
                <a:tc>
                  <a:txBody>
                    <a:bodyPr/>
                    <a:lstStyle/>
                    <a:p>
                      <a:pPr algn="l"/>
                      <a:r>
                        <a:rPr lang="en-US" sz="2400" kern="0">
                          <a:effectLst/>
                        </a:rPr>
                        <a:t>Sado City</a:t>
                      </a:r>
                      <a:endParaRPr lang="ja-JP" sz="2400" kern="1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2865" marR="62865" marT="0" marB="0" anchor="b"/>
                </a:tc>
                <a:tc>
                  <a:txBody>
                    <a:bodyPr/>
                    <a:lstStyle/>
                    <a:p>
                      <a:pPr algn="ctr"/>
                      <a:r>
                        <a:rPr lang="en-US" sz="2400" kern="0" dirty="0">
                          <a:effectLst/>
                        </a:rPr>
                        <a:t>51492</a:t>
                      </a:r>
                      <a:endParaRPr lang="ja-JP" sz="24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2865" marR="62865" marT="0" marB="0" anchor="b"/>
                </a:tc>
                <a:tc>
                  <a:txBody>
                    <a:bodyPr/>
                    <a:lstStyle/>
                    <a:p>
                      <a:pPr algn="ctr"/>
                      <a:r>
                        <a:rPr lang="en-US" sz="2400" kern="0" dirty="0">
                          <a:effectLst/>
                        </a:rPr>
                        <a:t>Disadvantageous</a:t>
                      </a:r>
                      <a:endParaRPr lang="ja-JP" sz="24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2865" marR="62865" marT="0" marB="0" anchor="b"/>
                </a:tc>
                <a:extLst>
                  <a:ext uri="{0D108BD9-81ED-4DB2-BD59-A6C34878D82A}">
                    <a16:rowId xmlns:a16="http://schemas.microsoft.com/office/drawing/2014/main" val="360309505"/>
                  </a:ext>
                </a:extLst>
              </a:tr>
            </a:tbl>
          </a:graphicData>
        </a:graphic>
      </p:graphicFrame>
    </p:spTree>
    <p:extLst>
      <p:ext uri="{BB962C8B-B14F-4D97-AF65-F5344CB8AC3E}">
        <p14:creationId xmlns:p14="http://schemas.microsoft.com/office/powerpoint/2010/main" val="2180056942"/>
      </p:ext>
    </p:extLst>
  </p:cSld>
  <p:clrMapOvr>
    <a:masterClrMapping/>
  </p:clrMapOvr>
  <mc:AlternateContent xmlns:mc="http://schemas.openxmlformats.org/markup-compatibility/2006">
    <mc:Choice xmlns:p14="http://schemas.microsoft.com/office/powerpoint/2010/main" Requires="p14">
      <p:transition spd="slow" p14:dur="2000" advTm="70006"/>
    </mc:Choice>
    <mc:Fallback>
      <p:transition spd="slow" advTm="70006"/>
    </mc:Fallback>
  </mc:AlternateContent>
  <p:extLst>
    <p:ext uri="{3A86A75C-4F4B-4683-9AE1-C65F6400EC91}">
      <p14:laserTraceLst xmlns:p14="http://schemas.microsoft.com/office/powerpoint/2010/main">
        <p14:tracePtLst>
          <p14:tracePt t="256" x="1157288" y="2111375"/>
          <p14:tracePt t="444" x="1152525" y="2111375"/>
          <p14:tracePt t="448" x="1141413" y="2111375"/>
          <p14:tracePt t="483" x="1146175" y="2108200"/>
          <p14:tracePt t="491" x="1160463" y="2103438"/>
          <p14:tracePt t="498" x="1163638" y="2103438"/>
          <p14:tracePt t="505" x="1179513" y="2097088"/>
          <p14:tracePt t="515" x="1182688" y="2097088"/>
          <p14:tracePt t="522" x="1185863" y="2097088"/>
          <p14:tracePt t="531" x="1190625" y="2097088"/>
          <p14:tracePt t="539" x="1198563" y="2097088"/>
          <p14:tracePt t="553" x="1201738" y="2097088"/>
          <p14:tracePt t="557" x="1209675" y="2097088"/>
          <p14:tracePt t="562" x="1216025" y="2097088"/>
          <p14:tracePt t="571" x="1231900" y="2084388"/>
          <p14:tracePt t="577" x="1235075" y="2081213"/>
          <p14:tracePt t="588" x="1246188" y="2070100"/>
          <p14:tracePt t="596" x="1250950" y="2066925"/>
          <p14:tracePt t="603" x="1257300" y="2062163"/>
          <p14:tracePt t="610" x="1262063" y="2058988"/>
          <p14:tracePt t="618" x="1268413" y="2051050"/>
          <p14:tracePt t="652" x="1273175" y="2051050"/>
          <p14:tracePt t="660" x="1273175" y="2047875"/>
          <p14:tracePt t="692" x="1276350" y="2047875"/>
          <p14:tracePt t="831" x="1268413" y="2051050"/>
          <p14:tracePt t="840" x="1262063" y="2051050"/>
          <p14:tracePt t="850" x="1257300" y="2051050"/>
          <p14:tracePt t="857" x="1243013" y="2051050"/>
          <p14:tracePt t="860" x="1223963" y="2058988"/>
          <p14:tracePt t="868" x="1209675" y="2058988"/>
          <p14:tracePt t="876" x="1190625" y="2062163"/>
          <p14:tracePt t="884" x="1174750" y="2066925"/>
          <p14:tracePt t="892" x="1160463" y="2066925"/>
          <p14:tracePt t="901" x="1149350" y="2070100"/>
          <p14:tracePt t="908" x="1141413" y="2073275"/>
          <p14:tracePt t="917" x="1133475" y="2078038"/>
          <p14:tracePt t="924" x="1122363" y="2081213"/>
          <p14:tracePt t="933" x="1116013" y="2081213"/>
          <p14:tracePt t="939" x="1100138" y="2089150"/>
          <p14:tracePt t="949" x="1093788" y="2092325"/>
          <p14:tracePt t="956" x="1085850" y="2092325"/>
          <p14:tracePt t="972" x="1077913" y="2092325"/>
          <p14:tracePt t="984" x="1074738" y="2092325"/>
          <p14:tracePt t="1235" x="1077913" y="2092325"/>
          <p14:tracePt t="1678" x="1081088" y="2092325"/>
          <p14:tracePt t="1694" x="1085850" y="2092325"/>
          <p14:tracePt t="1746" x="1089025" y="2092325"/>
          <p14:tracePt t="1792" x="1093788" y="2092325"/>
          <p14:tracePt t="1921" x="1096963" y="2092325"/>
          <p14:tracePt t="2226" x="1100138" y="2092325"/>
          <p14:tracePt t="2287" x="1100138" y="2089150"/>
          <p14:tracePt t="2322" x="1104900" y="2089150"/>
          <p14:tracePt t="3065" x="1104900" y="2084388"/>
          <p14:tracePt t="3079" x="1108075" y="2084388"/>
          <p14:tracePt t="3247" x="1108075" y="2081213"/>
          <p14:tracePt t="3273" x="1111250" y="2081213"/>
          <p14:tracePt t="3627" x="1116013" y="2081213"/>
          <p14:tracePt t="3642" x="1116013" y="2078038"/>
          <p14:tracePt t="3807" x="1116013" y="2073275"/>
          <p14:tracePt t="3818" x="1119188" y="2073275"/>
          <p14:tracePt t="4055" x="1122363" y="2073275"/>
          <p14:tracePt t="4333" x="1122363" y="2070100"/>
          <p14:tracePt t="4348" x="1127125" y="2066925"/>
          <p14:tracePt t="4390" x="1130300" y="2066925"/>
          <p14:tracePt t="4450" x="1130300" y="2062163"/>
          <p14:tracePt t="4477" x="1133475" y="2062163"/>
          <p14:tracePt t="4479" x="1133475" y="2058988"/>
          <p14:tracePt t="4700" x="1138238" y="2058988"/>
          <p14:tracePt t="4730" x="1138238" y="2055813"/>
          <p14:tracePt t="4737" x="1141413" y="2055813"/>
          <p14:tracePt t="4746" x="1146175" y="2051050"/>
          <p14:tracePt t="5031" x="1146175" y="2047875"/>
          <p14:tracePt t="5039" x="1149350" y="2047875"/>
          <p14:tracePt t="5057" x="1149350" y="2044700"/>
          <p14:tracePt t="5645" x="1152525" y="2044700"/>
          <p14:tracePt t="5700" x="1157288" y="2044700"/>
          <p14:tracePt t="5714" x="1160463" y="2039938"/>
          <p14:tracePt t="5730" x="1163638" y="2039938"/>
          <p14:tracePt t="5736" x="1163638" y="2036763"/>
          <p14:tracePt t="5746" x="1168400" y="2036763"/>
          <p14:tracePt t="5778" x="1168400" y="2032000"/>
          <p14:tracePt t="5783" x="1171575" y="2032000"/>
          <p14:tracePt t="5800" x="1174750" y="2032000"/>
          <p14:tracePt t="5828" x="1179513" y="2032000"/>
          <p14:tracePt t="5940" x="1182688" y="2032000"/>
          <p14:tracePt t="6001" x="1182688" y="2028825"/>
          <p14:tracePt t="7016" x="1185863" y="2028825"/>
          <p14:tracePt t="7022" x="1185863" y="2025650"/>
          <p14:tracePt t="7029" x="1190625" y="2025650"/>
          <p14:tracePt t="7038" x="1193800" y="2020888"/>
          <p14:tracePt t="7043" x="1193800" y="2017713"/>
          <p14:tracePt t="7052" x="1198563" y="2017713"/>
          <p14:tracePt t="7060" x="1201738" y="2014538"/>
          <p14:tracePt t="7084" x="1201738" y="2009775"/>
          <p14:tracePt t="7109" x="1204913" y="2009775"/>
          <p14:tracePt t="7132" x="1209675" y="2009775"/>
          <p14:tracePt t="7141" x="1212850" y="2009775"/>
          <p14:tracePt t="7148" x="1212850" y="2006600"/>
          <p14:tracePt t="7156" x="1212850" y="2003425"/>
          <p14:tracePt t="7164" x="1216025" y="2003425"/>
          <p14:tracePt t="7172" x="1220788" y="1998663"/>
          <p14:tracePt t="7180" x="1220788" y="1995488"/>
          <p14:tracePt t="7188" x="1223963" y="1995488"/>
          <p14:tracePt t="7385" x="1227138" y="1995488"/>
          <p14:tracePt t="7406" x="1227138" y="1990725"/>
          <p14:tracePt t="7424" x="1231900" y="1990725"/>
          <p14:tracePt t="7431" x="1235075" y="1987550"/>
          <p14:tracePt t="7454" x="1238250" y="1984375"/>
          <p14:tracePt t="7478" x="1243013" y="1979613"/>
          <p14:tracePt t="8280" x="1246188" y="1979613"/>
          <p14:tracePt t="8288" x="1246188" y="1976438"/>
          <p14:tracePt t="8306" x="1250950" y="1976438"/>
          <p14:tracePt t="8312" x="1250950" y="1973263"/>
          <p14:tracePt t="8513" x="1254125" y="1973263"/>
          <p14:tracePt t="8521" x="1254125" y="1968500"/>
          <p14:tracePt t="8529" x="1257300" y="1965325"/>
          <p14:tracePt t="8626" x="1262063" y="1965325"/>
          <p14:tracePt t="8731" x="1262063" y="1962150"/>
          <p14:tracePt t="8739" x="1265238" y="1962150"/>
          <p14:tracePt t="8755" x="1265238" y="1957388"/>
          <p14:tracePt t="8775" x="1268413" y="1957388"/>
          <p14:tracePt t="8905" x="1273175" y="1954213"/>
          <p14:tracePt t="8930" x="1273175" y="1951038"/>
          <p14:tracePt t="8937" x="1276350" y="1951038"/>
          <p14:tracePt t="8941" x="1276350" y="1946275"/>
          <p14:tracePt t="10105" x="1279525" y="1943100"/>
          <p14:tracePt t="10115" x="1284288" y="1943100"/>
          <p14:tracePt t="10121" x="1287463" y="1943100"/>
          <p14:tracePt t="10145" x="1292225" y="1943100"/>
          <p14:tracePt t="10160" x="1295400" y="1943100"/>
          <p14:tracePt t="10170" x="1303338" y="1943100"/>
          <p14:tracePt t="10178" x="1317625" y="1943100"/>
          <p14:tracePt t="10183" x="1377950" y="1943100"/>
          <p14:tracePt t="10193" x="1436688" y="1943100"/>
          <p14:tracePt t="10198" x="1538288" y="1943100"/>
          <p14:tracePt t="10206" x="1620838" y="1935163"/>
          <p14:tracePt t="10214" x="1714500" y="1920875"/>
          <p14:tracePt t="10221" x="1849438" y="1898650"/>
          <p14:tracePt t="10230" x="1946275" y="1890713"/>
          <p14:tracePt t="10238" x="2043113" y="1874838"/>
          <p14:tracePt t="10246" x="2141538" y="1868488"/>
          <p14:tracePt t="10254" x="2224088" y="1860550"/>
          <p14:tracePt t="10264" x="2298700" y="1860550"/>
          <p14:tracePt t="10274" x="2351088" y="1860550"/>
          <p14:tracePt t="10279" x="2381250" y="1860550"/>
          <p14:tracePt t="10290" x="2398713" y="1860550"/>
          <p14:tracePt t="10295" x="2411413" y="1860550"/>
          <p14:tracePt t="10305" x="2414588" y="1860550"/>
          <p14:tracePt t="10314" x="2422525" y="1860550"/>
          <p14:tracePt t="10321" x="2433638" y="1860550"/>
          <p14:tracePt t="10329" x="2439988" y="1860550"/>
          <p14:tracePt t="10338" x="2463800" y="1860550"/>
          <p14:tracePt t="10344" x="2492375" y="1860550"/>
          <p14:tracePt t="10351" x="2544763" y="1863725"/>
          <p14:tracePt t="10360" x="2582863" y="1863725"/>
          <p14:tracePt t="10370" x="2627313" y="1871663"/>
          <p14:tracePt t="10378" x="2657475" y="1871663"/>
          <p14:tracePt t="10387" x="2673350" y="1871663"/>
          <p14:tracePt t="10395" x="2695575" y="1871663"/>
          <p14:tracePt t="10400" x="2717800" y="1871663"/>
          <p14:tracePt t="10408" x="2728913" y="1871663"/>
          <p14:tracePt t="10416" x="2740025" y="1871663"/>
          <p14:tracePt t="10425" x="2747963" y="1871663"/>
          <p14:tracePt t="10434" x="2754313" y="1871663"/>
          <p14:tracePt t="10444" x="2759075" y="1871663"/>
          <p14:tracePt t="10462" x="2762250" y="1871663"/>
          <p14:tracePt t="10493" x="2762250" y="1874838"/>
          <p14:tracePt t="10507" x="2759075" y="1879600"/>
          <p14:tracePt t="10516" x="2754313" y="1882775"/>
          <p14:tracePt t="10522" x="2754313" y="1885950"/>
          <p14:tracePt t="10528" x="2747963" y="1893888"/>
          <p14:tracePt t="10536" x="2743200" y="1898650"/>
          <p14:tracePt t="10546" x="2736850" y="1909763"/>
          <p14:tracePt t="10552" x="2732088" y="1916113"/>
          <p14:tracePt t="10562" x="2728913" y="1924050"/>
          <p14:tracePt t="10568" x="2725738" y="1931988"/>
          <p14:tracePt t="10581" x="2725738" y="1943100"/>
          <p14:tracePt t="10589" x="2725738" y="1946275"/>
          <p14:tracePt t="10597" x="2720975" y="1951038"/>
          <p14:tracePt t="10601" x="2717800" y="1954213"/>
          <p14:tracePt t="10615" x="2714625" y="1957388"/>
          <p14:tracePt t="10619" x="2709863" y="1965325"/>
          <p14:tracePt t="10626" x="2706688" y="1968500"/>
          <p14:tracePt t="10634" x="2701925" y="1976438"/>
          <p14:tracePt t="10641" x="2695575" y="1979613"/>
          <p14:tracePt t="10650" x="2695575" y="1984375"/>
          <p14:tracePt t="10658" x="2690813" y="1987550"/>
          <p14:tracePt t="10666" x="2684463" y="1995488"/>
          <p14:tracePt t="10675" x="2679700" y="1995488"/>
          <p14:tracePt t="10684" x="2679700" y="1998663"/>
          <p14:tracePt t="10694" x="2679700" y="2003425"/>
          <p14:tracePt t="10700" x="2673350" y="2009775"/>
          <p14:tracePt t="10710" x="2673350" y="2014538"/>
          <p14:tracePt t="10717" x="2673350" y="2017713"/>
          <p14:tracePt t="10723" x="2673350" y="2020888"/>
          <p14:tracePt t="10731" x="2673350" y="2028825"/>
          <p14:tracePt t="10738" x="2676525" y="2028825"/>
          <p14:tracePt t="10746" x="2676525" y="2032000"/>
          <p14:tracePt t="10754" x="2676525" y="2036763"/>
          <p14:tracePt t="10807" x="2676525" y="2039938"/>
          <p14:tracePt t="10827" x="2676525" y="2044700"/>
          <p14:tracePt t="10838" x="2676525" y="2047875"/>
          <p14:tracePt t="10843" x="2676525" y="2058988"/>
          <p14:tracePt t="10849" x="2676525" y="2070100"/>
          <p14:tracePt t="10856" x="2676525" y="2084388"/>
          <p14:tracePt t="10868" x="2676525" y="2133600"/>
          <p14:tracePt t="10872" x="2676525" y="2163763"/>
          <p14:tracePt t="10880" x="2668588" y="2189163"/>
          <p14:tracePt t="10887" x="2649538" y="2249488"/>
          <p14:tracePt t="10896" x="2638425" y="2282825"/>
          <p14:tracePt t="10913" x="2609850" y="2384425"/>
          <p14:tracePt t="10925" x="2597150" y="2414588"/>
          <p14:tracePt t="10928" x="2571750" y="2492375"/>
          <p14:tracePt t="10936" x="2560638" y="2527300"/>
          <p14:tracePt t="10944" x="2538413" y="2579688"/>
          <p14:tracePt t="10952" x="2533650" y="2593975"/>
          <p14:tracePt t="10963" x="2533650" y="2605088"/>
          <p14:tracePt t="10969" x="2530475" y="2620963"/>
          <p14:tracePt t="10980" x="2530475" y="2624138"/>
          <p14:tracePt t="10984" x="2530475" y="2627313"/>
          <p14:tracePt t="10992" x="2527300" y="2627313"/>
          <p14:tracePt t="11000" x="2519363" y="2627313"/>
          <p14:tracePt t="11012" x="2519363" y="2635250"/>
          <p14:tracePt t="11497" x="2519363" y="2638425"/>
          <p14:tracePt t="11506" x="2519363" y="2643188"/>
          <p14:tracePt t="11508" x="2527300" y="2651125"/>
          <p14:tracePt t="11516" x="2530475" y="2651125"/>
          <p14:tracePt t="11523" x="2530475" y="2654300"/>
          <p14:tracePt t="11548" x="2533650" y="2654300"/>
          <p14:tracePt t="11556" x="2538413" y="2654300"/>
          <p14:tracePt t="11564" x="2538413" y="2646363"/>
          <p14:tracePt t="11572" x="2538413" y="2635250"/>
          <p14:tracePt t="11580" x="2544763" y="2624138"/>
          <p14:tracePt t="11588" x="2544763" y="2620963"/>
          <p14:tracePt t="11596" x="2549525" y="2616200"/>
          <p14:tracePt t="11604" x="2552700" y="2609850"/>
          <p14:tracePt t="11614" x="2552700" y="2605088"/>
          <p14:tracePt t="11619" x="2557463" y="2598738"/>
          <p14:tracePt t="11633" x="2560638" y="2593975"/>
          <p14:tracePt t="11656" x="2560638" y="2590800"/>
          <p14:tracePt t="11688" x="2560638" y="2586038"/>
          <p14:tracePt t="11816" x="2560638" y="2582863"/>
          <p14:tracePt t="12761" x="2560638" y="2579688"/>
          <p14:tracePt t="12769" x="2563813" y="2579688"/>
          <p14:tracePt t="12776" x="2563813" y="2574925"/>
          <p14:tracePt t="12786" x="2568575" y="2571750"/>
          <p14:tracePt t="12997" x="2571750" y="2571750"/>
          <p14:tracePt t="13984" x="2574925" y="2571750"/>
          <p14:tracePt t="13995" x="2574925" y="2568575"/>
          <p14:tracePt t="14010" x="2579688" y="2563813"/>
          <p14:tracePt t="14684" x="2582863" y="2560638"/>
          <p14:tracePt t="14693" x="2586038" y="2557463"/>
          <p14:tracePt t="14700" x="2590800" y="2552700"/>
          <p14:tracePt t="14708" x="2593975" y="2552700"/>
          <p14:tracePt t="14716" x="2597150" y="2544763"/>
          <p14:tracePt t="14853" x="2601913" y="2544763"/>
          <p14:tracePt t="14936" x="2605088" y="2544763"/>
          <p14:tracePt t="14949" x="2605088" y="2541588"/>
          <p14:tracePt t="14974" x="2605088" y="2538413"/>
          <p14:tracePt t="14979" x="2609850" y="2538413"/>
          <p14:tracePt t="14995" x="2609850" y="2533650"/>
          <p14:tracePt t="15002" x="2613025" y="2530475"/>
          <p14:tracePt t="15353" x="2613025" y="2527300"/>
          <p14:tracePt t="15362" x="2616200" y="2527300"/>
          <p14:tracePt t="15592" x="2620963" y="2527300"/>
          <p14:tracePt t="15833" x="2620963" y="2522538"/>
          <p14:tracePt t="19931" x="2624138" y="2522538"/>
          <p14:tracePt t="21848" x="2616200" y="2527300"/>
          <p14:tracePt t="21854" x="2613025" y="2530475"/>
          <p14:tracePt t="21863" x="2609850" y="2533650"/>
          <p14:tracePt t="21870" x="2601913" y="2541588"/>
          <p14:tracePt t="21879" x="2593975" y="2549525"/>
          <p14:tracePt t="21888" x="2590800" y="2552700"/>
          <p14:tracePt t="21904" x="2571750" y="2568575"/>
          <p14:tracePt t="21910" x="2563813" y="2579688"/>
          <p14:tracePt t="21925" x="2552700" y="2593975"/>
          <p14:tracePt t="21929" x="2549525" y="2605088"/>
          <p14:tracePt t="21937" x="2544763" y="2613025"/>
          <p14:tracePt t="21946" x="2544763" y="2624138"/>
          <p14:tracePt t="21957" x="2544763" y="2632075"/>
          <p14:tracePt t="21962" x="2544763" y="2643188"/>
          <p14:tracePt t="21968" x="2544763" y="2651125"/>
          <p14:tracePt t="21977" x="2541588" y="2665413"/>
          <p14:tracePt t="21983" x="2541588" y="2673350"/>
          <p14:tracePt t="21992" x="2541588" y="2684463"/>
          <p14:tracePt t="22000" x="2538413" y="2690813"/>
          <p14:tracePt t="22008" x="2538413" y="2703513"/>
          <p14:tracePt t="22016" x="2533650" y="2720975"/>
          <p14:tracePt t="22024" x="2530475" y="2728913"/>
          <p14:tracePt t="22032" x="2527300" y="2740025"/>
          <p14:tracePt t="22040" x="2522538" y="2751138"/>
          <p14:tracePt t="22048" x="2519363" y="2767013"/>
          <p14:tracePt t="22056" x="2511425" y="2792413"/>
          <p14:tracePt t="22064" x="2508250" y="2811463"/>
          <p14:tracePt t="22072" x="2508250" y="2822575"/>
          <p14:tracePt t="22080" x="2505075" y="2844800"/>
          <p14:tracePt t="22088" x="2505075" y="2874963"/>
          <p14:tracePt t="22098" x="2505075" y="2908300"/>
          <p14:tracePt t="22108" x="2505075" y="2938463"/>
          <p14:tracePt t="22116" x="2500313" y="2968625"/>
          <p14:tracePt t="22119" x="2492375" y="3001963"/>
          <p14:tracePt t="22128" x="2489200" y="3009900"/>
          <p14:tracePt t="22142" x="2486025" y="3032125"/>
          <p14:tracePt t="22147" x="2486025" y="3046413"/>
          <p14:tracePt t="22151" x="2481263" y="3070225"/>
          <p14:tracePt t="22160" x="2481263" y="3073400"/>
          <p14:tracePt t="22167" x="2481263" y="3087688"/>
          <p14:tracePt t="22179" x="2478088" y="3095625"/>
          <p14:tracePt t="22185" x="2478088" y="3098800"/>
          <p14:tracePt t="22196" x="2478088" y="3111500"/>
          <p14:tracePt t="22202" x="2474913" y="3111500"/>
          <p14:tracePt t="22210" x="2459038" y="3111500"/>
          <p14:tracePt t="22694" x="2455863" y="3111500"/>
          <p14:tracePt t="22706" x="2451100" y="3111500"/>
          <p14:tracePt t="22711" x="2451100" y="3106738"/>
          <p14:tracePt t="22723" x="2444750" y="3106738"/>
          <p14:tracePt t="22758" x="2451100" y="3103563"/>
          <p14:tracePt t="22766" x="2459038" y="3095625"/>
          <p14:tracePt t="22774" x="2436813" y="3095625"/>
          <p14:tracePt t="22781" x="2436813" y="3084513"/>
          <p14:tracePt t="22790" x="2436813" y="3081338"/>
          <p14:tracePt t="22801" x="2439988" y="3070225"/>
          <p14:tracePt t="22807" x="2439988" y="3062288"/>
          <p14:tracePt t="22813" x="2439988" y="3054350"/>
          <p14:tracePt t="22823" x="2439988" y="3046413"/>
          <p14:tracePt t="22854" x="2439988" y="3043238"/>
          <p14:tracePt t="22942" x="2439988" y="3040063"/>
          <p14:tracePt t="23044" x="2444750" y="3040063"/>
          <p14:tracePt t="23068" x="2451100" y="3035300"/>
          <p14:tracePt t="23078" x="2451100" y="3032125"/>
          <p14:tracePt t="23091" x="2451100" y="3028950"/>
          <p14:tracePt t="23289" x="2455863" y="3028950"/>
          <p14:tracePt t="23305" x="2455863" y="3024188"/>
          <p14:tracePt t="23319" x="2459038" y="3024188"/>
          <p14:tracePt t="23339" x="2463800" y="3024188"/>
          <p14:tracePt t="23362" x="2463800" y="3021013"/>
          <p14:tracePt t="23370" x="2466975" y="3021013"/>
          <p14:tracePt t="23386" x="2466975" y="3017838"/>
          <p14:tracePt t="23608" x="2466975" y="3013075"/>
          <p14:tracePt t="23632" x="2470150" y="3013075"/>
          <p14:tracePt t="23894" x="2470150" y="3009900"/>
          <p14:tracePt t="23902" x="2474913" y="3009900"/>
          <p14:tracePt t="23908" x="2474913" y="3006725"/>
          <p14:tracePt t="23922" x="2478088" y="3006725"/>
          <p14:tracePt t="23931" x="2478088" y="3001963"/>
          <p14:tracePt t="25550" x="2481263" y="3001963"/>
          <p14:tracePt t="25562" x="2481263" y="2998788"/>
          <p14:tracePt t="25574" x="2486025" y="2998788"/>
          <p14:tracePt t="25578" x="2486025" y="2994025"/>
          <p14:tracePt t="25588" x="2489200" y="2990850"/>
          <p14:tracePt t="25896" x="2489200" y="2987675"/>
          <p14:tracePt t="26749" x="2492375" y="2987675"/>
          <p14:tracePt t="26757" x="2497138" y="2987675"/>
          <p14:tracePt t="26780" x="2500313" y="2987675"/>
          <p14:tracePt t="26788" x="2505075" y="2987675"/>
          <p14:tracePt t="26796" x="2508250" y="2987675"/>
          <p14:tracePt t="26803" x="2511425" y="2987675"/>
          <p14:tracePt t="26820" x="2516188" y="2987675"/>
          <p14:tracePt t="26828" x="2522538" y="2987675"/>
          <p14:tracePt t="26836" x="2530475" y="2987675"/>
          <p14:tracePt t="26844" x="2533650" y="2987675"/>
          <p14:tracePt t="26853" x="2541588" y="2987675"/>
          <p14:tracePt t="26862" x="2544763" y="2987675"/>
          <p14:tracePt t="26870" x="2549525" y="2987675"/>
          <p14:tracePt t="26879" x="2552700" y="2987675"/>
          <p14:tracePt t="26888" x="2557463" y="2987675"/>
          <p14:tracePt t="26891" x="2560638" y="2987675"/>
          <p14:tracePt t="26917" x="2582863" y="2987675"/>
          <p14:tracePt t="26920" x="2605088" y="2987675"/>
          <p14:tracePt t="26926" x="2627313" y="2987675"/>
          <p14:tracePt t="26936" x="2646363" y="2987675"/>
          <p14:tracePt t="26945" x="2654300" y="2987675"/>
          <p14:tracePt t="26951" x="2662238" y="2987675"/>
          <p14:tracePt t="26960" x="2665413" y="2987675"/>
          <p14:tracePt t="26991" x="2668588" y="2987675"/>
          <p14:tracePt t="27007" x="2673350" y="2987675"/>
          <p14:tracePt t="27015" x="2684463" y="2990850"/>
          <p14:tracePt t="27022" x="2706688" y="2998788"/>
          <p14:tracePt t="27030" x="2732088" y="3001963"/>
          <p14:tracePt t="27037" x="2754313" y="3006725"/>
          <p14:tracePt t="27046" x="2773363" y="3009900"/>
          <p14:tracePt t="27057" x="2789238" y="3009900"/>
          <p14:tracePt t="27064" x="2800350" y="3013075"/>
          <p14:tracePt t="27080" x="2800350" y="3017838"/>
          <p14:tracePt t="27091" x="2800350" y="3021013"/>
          <p14:tracePt t="27097" x="2800350" y="3024188"/>
          <p14:tracePt t="27104" x="2800350" y="3028950"/>
          <p14:tracePt t="27112" x="2803525" y="3032125"/>
          <p14:tracePt t="27120" x="2806700" y="3032125"/>
          <p14:tracePt t="27130" x="2814638" y="3040063"/>
          <p14:tracePt t="27137" x="2822575" y="3054350"/>
          <p14:tracePt t="27146" x="2825750" y="3059113"/>
          <p14:tracePt t="27149" x="2836863" y="3070225"/>
          <p14:tracePt t="27159" x="2841625" y="3076575"/>
          <p14:tracePt t="27166" x="2855913" y="3098800"/>
          <p14:tracePt t="27174" x="2878138" y="3140075"/>
          <p14:tracePt t="27184" x="2894013" y="3152775"/>
          <p14:tracePt t="27190" x="2927350" y="3197225"/>
          <p14:tracePt t="27200" x="2941638" y="3208338"/>
          <p14:tracePt t="27209" x="2965450" y="3241675"/>
          <p14:tracePt t="27218" x="2968625" y="3252788"/>
          <p14:tracePt t="27227" x="2976563" y="3279775"/>
          <p14:tracePt t="27236" x="2979738" y="3286125"/>
          <p14:tracePt t="27243" x="2982913" y="3290888"/>
          <p14:tracePt t="27252" x="2987675" y="3286125"/>
          <p14:tracePt t="27255" x="2994025" y="3271838"/>
          <p14:tracePt t="27264" x="3001963" y="3263900"/>
          <p14:tracePt t="27837" x="3005138" y="3263900"/>
          <p14:tracePt t="27852" x="3009900" y="3263900"/>
          <p14:tracePt t="27860" x="3013075" y="3263900"/>
          <p14:tracePt t="27870" x="3017838" y="3260725"/>
          <p14:tracePt t="27880" x="3017838" y="3257550"/>
          <p14:tracePt t="27884" x="3017838" y="3252788"/>
          <p14:tracePt t="27893" x="3017838" y="3249613"/>
          <p14:tracePt t="27916" x="3017838" y="3244850"/>
          <p14:tracePt t="27919" x="3017838" y="3241675"/>
          <p14:tracePt t="27932" x="3013075" y="3241675"/>
          <p14:tracePt t="27940" x="3013075" y="3238500"/>
          <p14:tracePt t="27950" x="3009900" y="3238500"/>
          <p14:tracePt t="27976" x="3005138" y="3238500"/>
          <p14:tracePt t="28016" x="3005138" y="3233738"/>
          <p14:tracePt t="28025" x="3005138" y="3230563"/>
          <p14:tracePt t="28090" x="3005138" y="3233738"/>
          <p14:tracePt t="28096" x="3005138" y="3249613"/>
          <p14:tracePt t="28104" x="3005138" y="3257550"/>
          <p14:tracePt t="28115" x="3032125" y="3286125"/>
          <p14:tracePt t="28121" x="3062288" y="3335338"/>
          <p14:tracePt t="28131" x="3076575" y="3362325"/>
          <p14:tracePt t="28134" x="3189288" y="3467100"/>
          <p14:tracePt t="28143" x="3233738" y="3514725"/>
          <p14:tracePt t="28150" x="3282950" y="3552825"/>
          <p14:tracePt t="28158" x="3316288" y="3582988"/>
          <p14:tracePt t="28166" x="3335338" y="3594100"/>
          <p14:tracePt t="28174" x="3349625" y="3616325"/>
          <p14:tracePt t="28182" x="3360738" y="3624263"/>
          <p14:tracePt t="28208" x="3360738" y="3627438"/>
          <p14:tracePt t="28222" x="3360738" y="3630613"/>
          <p14:tracePt t="28247" x="3360738" y="3635375"/>
          <p14:tracePt t="28258" x="3365500" y="3635375"/>
          <p14:tracePt t="28266" x="3365500" y="3638550"/>
          <p14:tracePt t="28276" x="3365500" y="3641725"/>
          <p14:tracePt t="28406" x="3360738" y="3641725"/>
          <p14:tracePt t="28467" x="3357563" y="3641725"/>
          <p14:tracePt t="28484" x="3357563" y="3638550"/>
          <p14:tracePt t="28496" x="3354388" y="3638550"/>
          <p14:tracePt t="28505" x="3349625" y="3635375"/>
          <p14:tracePt t="28512" x="3346450" y="3635375"/>
          <p14:tracePt t="28531" x="3343275" y="3635375"/>
          <p14:tracePt t="28569" x="3338513" y="3635375"/>
          <p14:tracePt t="28596" x="3335338" y="3635375"/>
          <p14:tracePt t="28603" x="3332163" y="3630613"/>
          <p14:tracePt t="28612" x="3324225" y="3627438"/>
          <p14:tracePt t="28622" x="3294063" y="3616325"/>
          <p14:tracePt t="28627" x="3282950" y="3608388"/>
          <p14:tracePt t="28634" x="3233738" y="3594100"/>
          <p14:tracePt t="28642" x="3208338" y="3582988"/>
          <p14:tracePt t="28652" x="3186113" y="3578225"/>
          <p14:tracePt t="28661" x="3098800" y="3556000"/>
          <p14:tracePt t="28666" x="3062288" y="3552825"/>
          <p14:tracePt t="28674" x="3035300" y="3552825"/>
          <p14:tracePt t="28682" x="2982913" y="3544888"/>
          <p14:tracePt t="28690" x="2968625" y="3544888"/>
          <p14:tracePt t="28698" x="2960688" y="3544888"/>
          <p14:tracePt t="28706" x="2952750" y="3544888"/>
          <p14:tracePt t="28714" x="2949575" y="3544888"/>
          <p14:tracePt t="28723" x="2941638" y="3544888"/>
          <p14:tracePt t="28732" x="2930525" y="3544888"/>
          <p14:tracePt t="28741" x="2913063" y="3544888"/>
          <p14:tracePt t="28746" x="2897188" y="3544888"/>
          <p14:tracePt t="28755" x="2886075" y="3544888"/>
          <p14:tracePt t="28762" x="2855913" y="3544888"/>
          <p14:tracePt t="28770" x="2819400" y="3544888"/>
          <p14:tracePt t="28781" x="2806700" y="3544888"/>
          <p14:tracePt t="28789" x="2784475" y="3544888"/>
          <p14:tracePt t="28794" x="2762250" y="3544888"/>
          <p14:tracePt t="28806" x="2751138" y="3544888"/>
          <p14:tracePt t="28818" x="2728913" y="3544888"/>
          <p14:tracePt t="28823" x="2714625" y="3544888"/>
          <p14:tracePt t="28827" x="2709863" y="3544888"/>
          <p14:tracePt t="28892" x="2714625" y="3544888"/>
          <p14:tracePt t="29084" x="2714625" y="3541713"/>
          <p14:tracePt t="29295" x="2717800" y="3541713"/>
          <p14:tracePt t="29338" x="2720975" y="3541713"/>
          <p14:tracePt t="29582" x="2720975" y="3536950"/>
          <p14:tracePt t="29598" x="2725738" y="3536950"/>
          <p14:tracePt t="29774" x="2728913" y="3536950"/>
          <p14:tracePt t="29790" x="2732088" y="3536950"/>
          <p14:tracePt t="30233" x="2736850" y="3536950"/>
          <p14:tracePt t="30241" x="2736850" y="3533775"/>
          <p14:tracePt t="30332" x="2740025" y="3533775"/>
          <p14:tracePt t="30338" x="2740025" y="3530600"/>
          <p14:tracePt t="30448" x="2743200" y="3530600"/>
          <p14:tracePt t="30581" x="2743200" y="3525838"/>
          <p14:tracePt t="30606" x="2747963" y="3525838"/>
          <p14:tracePt t="30832" x="2751138" y="3525838"/>
          <p14:tracePt t="30914" x="2751138" y="3522663"/>
          <p14:tracePt t="30967" x="2751138" y="3519488"/>
          <p14:tracePt t="31806" x="2754313" y="3519488"/>
          <p14:tracePt t="31827" x="2759075" y="3519488"/>
          <p14:tracePt t="32551" x="2759075" y="3514725"/>
          <p14:tracePt t="32558" x="2762250" y="3514725"/>
          <p14:tracePt t="32582" x="2767013" y="3514725"/>
          <p14:tracePt t="32590" x="2767013" y="3511550"/>
          <p14:tracePt t="32777" x="2770188" y="3511550"/>
          <p14:tracePt t="33528" x="2773363" y="3511550"/>
          <p14:tracePt t="33541" x="2778125" y="3511550"/>
          <p14:tracePt t="33550" x="2784475" y="3511550"/>
          <p14:tracePt t="33556" x="2795588" y="3511550"/>
          <p14:tracePt t="33564" x="2803525" y="3514725"/>
          <p14:tracePt t="33572" x="2806700" y="3514725"/>
          <p14:tracePt t="33580" x="2819400" y="3514725"/>
          <p14:tracePt t="33589" x="2825750" y="3519488"/>
          <p14:tracePt t="33596" x="2830513" y="3519488"/>
          <p14:tracePt t="33604" x="2833688" y="3519488"/>
          <p14:tracePt t="33612" x="2836863" y="3522663"/>
          <p14:tracePt t="33620" x="2836863" y="3525838"/>
          <p14:tracePt t="33629" x="2844800" y="3525838"/>
          <p14:tracePt t="33646" x="2847975" y="3530600"/>
          <p14:tracePt t="33656" x="2847975" y="3536950"/>
          <p14:tracePt t="33659" x="2852738" y="3541713"/>
          <p14:tracePt t="33668" x="2860675" y="3544888"/>
          <p14:tracePt t="33677" x="2867025" y="3552825"/>
          <p14:tracePt t="33684" x="2871788" y="3552825"/>
          <p14:tracePt t="33692" x="2878138" y="3560763"/>
          <p14:tracePt t="33700" x="2889250" y="3563938"/>
          <p14:tracePt t="33708" x="2897188" y="3571875"/>
          <p14:tracePt t="33716" x="2908300" y="3582988"/>
          <p14:tracePt t="33724" x="2913063" y="3589338"/>
          <p14:tracePt t="33732" x="2916238" y="3589338"/>
          <p14:tracePt t="33743" x="2919413" y="3594100"/>
          <p14:tracePt t="33752" x="2924175" y="3608388"/>
          <p14:tracePt t="33756" x="2927350" y="3613150"/>
          <p14:tracePt t="33766" x="2935288" y="3616325"/>
          <p14:tracePt t="33777" x="2949575" y="3630613"/>
          <p14:tracePt t="33781" x="2957513" y="3635375"/>
          <p14:tracePt t="33789" x="2987675" y="3652838"/>
          <p14:tracePt t="33798" x="3021013" y="3676650"/>
          <p14:tracePt t="33804" x="3046413" y="3694113"/>
          <p14:tracePt t="33814" x="3081338" y="3717925"/>
          <p14:tracePt t="33819" x="3098800" y="3724275"/>
          <p14:tracePt t="33830" x="3117850" y="3743325"/>
          <p14:tracePt t="33836" x="3133725" y="3759200"/>
          <p14:tracePt t="33846" x="3159125" y="3781425"/>
          <p14:tracePt t="33856" x="3170238" y="3792538"/>
          <p14:tracePt t="33863" x="3181350" y="3811588"/>
          <p14:tracePt t="33874" x="3200400" y="3825875"/>
          <p14:tracePt t="33879" x="3233738" y="3856038"/>
          <p14:tracePt t="33886" x="3249613" y="3863975"/>
          <p14:tracePt t="33894" x="3255963" y="3870325"/>
          <p14:tracePt t="33902" x="3260725" y="3881438"/>
          <p14:tracePt t="33910" x="3279775" y="3892550"/>
          <p14:tracePt t="33918" x="3302000" y="3897313"/>
          <p14:tracePt t="33926" x="3321050" y="3897313"/>
          <p14:tracePt t="33934" x="3335338" y="3897313"/>
          <p14:tracePt t="33942" x="3343275" y="3897313"/>
          <p14:tracePt t="34371" x="3368675" y="3897313"/>
          <p14:tracePt t="34384" x="3384550" y="3892550"/>
          <p14:tracePt t="34386" x="3409950" y="3886200"/>
          <p14:tracePt t="34394" x="3425825" y="3886200"/>
          <p14:tracePt t="34402" x="3443288" y="3886200"/>
          <p14:tracePt t="34410" x="3467100" y="3886200"/>
          <p14:tracePt t="34418" x="3495675" y="3886200"/>
          <p14:tracePt t="34425" x="3519488" y="3886200"/>
          <p14:tracePt t="34434" x="3544888" y="3881438"/>
          <p14:tracePt t="34442" x="3567113" y="3881438"/>
          <p14:tracePt t="34453" x="3597275" y="3881438"/>
          <p14:tracePt t="34460" x="3663950" y="3878263"/>
          <p14:tracePt t="34469" x="3716338" y="3863975"/>
          <p14:tracePt t="34476" x="3770313" y="3859213"/>
          <p14:tracePt t="34488" x="3825875" y="3840163"/>
          <p14:tracePt t="34490" x="3870325" y="3829050"/>
          <p14:tracePt t="34498" x="3927475" y="3822700"/>
          <p14:tracePt t="34506" x="3971925" y="3811588"/>
          <p14:tracePt t="34513" x="4008438" y="3811588"/>
          <p14:tracePt t="34522" x="4054475" y="3811588"/>
          <p14:tracePt t="34529" x="4098925" y="3811588"/>
          <p14:tracePt t="34538" x="4159250" y="3811588"/>
          <p14:tracePt t="34546" x="4211638" y="3814763"/>
          <p14:tracePt t="34554" x="4278313" y="3814763"/>
          <p14:tracePt t="34561" x="4352925" y="3817938"/>
          <p14:tracePt t="34570" x="4405313" y="3817938"/>
          <p14:tracePt t="34577" x="4473575" y="3817938"/>
          <p14:tracePt t="34585" x="4548188" y="3817938"/>
          <p14:tracePt t="34595" x="4608513" y="3817938"/>
          <p14:tracePt t="34602" x="4652963" y="3817938"/>
          <p14:tracePt t="34612" x="4697413" y="3817938"/>
          <p14:tracePt t="34621" x="4735513" y="3817938"/>
          <p14:tracePt t="34628" x="4779963" y="3817938"/>
          <p14:tracePt t="34636" x="4818063" y="3817938"/>
          <p14:tracePt t="34644" x="4862513" y="3817938"/>
          <p14:tracePt t="34652" x="4892675" y="3825875"/>
          <p14:tracePt t="34660" x="4933950" y="3825875"/>
          <p14:tracePt t="34668" x="4986338" y="3822700"/>
          <p14:tracePt t="34676" x="5016500" y="3822700"/>
          <p14:tracePt t="34684" x="5046663" y="3817938"/>
          <p14:tracePt t="34692" x="5099050" y="3811588"/>
          <p14:tracePt t="34700" x="5140325" y="3806825"/>
          <p14:tracePt t="34707" x="5168900" y="3798888"/>
          <p14:tracePt t="34721" x="5210175" y="3795713"/>
          <p14:tracePt t="34724" x="5248275" y="3787775"/>
          <p14:tracePt t="34732" x="5284788" y="3784600"/>
          <p14:tracePt t="34742" x="5330825" y="3776663"/>
          <p14:tracePt t="34754" x="5386388" y="3773488"/>
          <p14:tracePt t="34759" x="5446713" y="3765550"/>
          <p14:tracePt t="34768" x="5513388" y="3754438"/>
          <p14:tracePt t="34774" x="5581650" y="3743325"/>
          <p14:tracePt t="34779" x="5641975" y="3735388"/>
          <p14:tracePt t="34788" x="5667375" y="3732213"/>
          <p14:tracePt t="34796" x="5727700" y="3724275"/>
          <p14:tracePt t="34804" x="5786438" y="3713163"/>
          <p14:tracePt t="34811" x="5862638" y="3705225"/>
          <p14:tracePt t="34820" x="5899150" y="3702050"/>
          <p14:tracePt t="34827" x="5997575" y="3687763"/>
          <p14:tracePt t="34836" x="6113463" y="3671888"/>
          <p14:tracePt t="34844" x="6157913" y="3660775"/>
          <p14:tracePt t="34854" x="6284913" y="3646488"/>
          <p14:tracePt t="34861" x="6434138" y="3619500"/>
          <p14:tracePt t="34872" x="6486525" y="3608388"/>
          <p14:tracePt t="34880" x="6648450" y="3582988"/>
          <p14:tracePt t="34886" x="6704013" y="3571875"/>
          <p14:tracePt t="34901" x="6819900" y="3548063"/>
          <p14:tracePt t="34902" x="6861175" y="3544888"/>
          <p14:tracePt t="34912" x="6935788" y="3530600"/>
          <p14:tracePt t="34922" x="6959600" y="3525838"/>
          <p14:tracePt t="34925" x="6999288" y="3519488"/>
          <p14:tracePt t="34934" x="7007225" y="3514725"/>
          <p14:tracePt t="34942" x="7015163" y="3514725"/>
          <p14:tracePt t="34950" x="7018338" y="3514725"/>
          <p14:tracePt t="34958" x="7037388" y="3511550"/>
          <p14:tracePt t="34966" x="7048500" y="3511550"/>
          <p14:tracePt t="34974" x="7086600" y="3503613"/>
          <p14:tracePt t="34982" x="7108825" y="3495675"/>
          <p14:tracePt t="34990" x="7131050" y="3495675"/>
          <p14:tracePt t="34998" x="7164388" y="3484563"/>
          <p14:tracePt t="35006" x="7194550" y="3481388"/>
          <p14:tracePt t="35014" x="7227888" y="3478213"/>
          <p14:tracePt t="35022" x="7273925" y="3470275"/>
          <p14:tracePt t="35030" x="7302500" y="3467100"/>
          <p14:tracePt t="35038" x="7337425" y="3459163"/>
          <p14:tracePt t="35046" x="7348538" y="3455988"/>
          <p14:tracePt t="35054" x="7351713" y="3455988"/>
          <p14:tracePt t="35064" x="7354888" y="3451225"/>
          <p14:tracePt t="35277" x="7351713" y="3451225"/>
          <p14:tracePt t="35329" x="7348538" y="3451225"/>
          <p14:tracePt t="35646" x="7340600" y="3451225"/>
          <p14:tracePt t="35653" x="7337425" y="3451225"/>
          <p14:tracePt t="35661" x="7318375" y="3451225"/>
          <p14:tracePt t="35669" x="7280275" y="3451225"/>
          <p14:tracePt t="35676" x="7243763" y="3451225"/>
          <p14:tracePt t="35681" x="7197725" y="3451225"/>
          <p14:tracePt t="35692" x="7145338" y="3451225"/>
          <p14:tracePt t="35703" x="7078663" y="3451225"/>
          <p14:tracePt t="35710" x="6996113" y="3451225"/>
          <p14:tracePt t="35721" x="6880225" y="3455988"/>
          <p14:tracePt t="35725" x="6778625" y="3470275"/>
          <p14:tracePt t="35732" x="6667500" y="3484563"/>
          <p14:tracePt t="35740" x="6550025" y="3500438"/>
          <p14:tracePt t="35748" x="6400800" y="3533775"/>
          <p14:tracePt t="35756" x="6251575" y="3560763"/>
          <p14:tracePt t="35764" x="6072188" y="3600450"/>
          <p14:tracePt t="35772" x="5865813" y="3638550"/>
          <p14:tracePt t="35780" x="5764213" y="3652838"/>
          <p14:tracePt t="35788" x="5559425" y="3683000"/>
          <p14:tracePt t="35796" x="5457825" y="3698875"/>
          <p14:tracePt t="35804" x="5251450" y="3729038"/>
          <p14:tracePt t="35812" x="5176838" y="3740150"/>
          <p14:tracePt t="35820" x="5091113" y="3751263"/>
          <p14:tracePt t="35828" x="4964113" y="3759200"/>
          <p14:tracePt t="35836" x="4948238" y="3759200"/>
          <p14:tracePt t="36122" x="4941888" y="3759200"/>
          <p14:tracePt t="36125" x="4929188" y="3759200"/>
          <p14:tracePt t="36137" x="4918075" y="3759200"/>
          <p14:tracePt t="36143" x="4914900" y="3759200"/>
          <p14:tracePt t="36149" x="4911725" y="3759200"/>
          <p14:tracePt t="36158" x="4906963" y="3759200"/>
          <p14:tracePt t="36168" x="4903788" y="3759200"/>
          <p14:tracePt t="36174" x="4895850" y="3759200"/>
          <p14:tracePt t="36182" x="4884738" y="3759200"/>
          <p14:tracePt t="36190" x="4873625" y="3759200"/>
          <p14:tracePt t="36204" x="4854575" y="3759200"/>
          <p14:tracePt t="36211" x="4829175" y="3765550"/>
          <p14:tracePt t="36218" x="4795838" y="3773488"/>
          <p14:tracePt t="36227" x="4772025" y="3776663"/>
          <p14:tracePt t="36232" x="4746625" y="3781425"/>
          <p14:tracePt t="36240" x="4727575" y="3792538"/>
          <p14:tracePt t="36250" x="4713288" y="3795713"/>
          <p14:tracePt t="36259" x="4694238" y="3798888"/>
          <p14:tracePt t="36263" x="4675188" y="3798888"/>
          <p14:tracePt t="36272" x="4660900" y="3798888"/>
          <p14:tracePt t="36279" x="4638675" y="3798888"/>
          <p14:tracePt t="36288" x="4614863" y="3798888"/>
          <p14:tracePt t="36296" x="4570413" y="3798888"/>
          <p14:tracePt t="36306" x="4503738" y="3798888"/>
          <p14:tracePt t="36314" x="4443413" y="3798888"/>
          <p14:tracePt t="36323" x="4349750" y="3806825"/>
          <p14:tracePt t="36330" x="4275138" y="3814763"/>
          <p14:tracePt t="36335" x="4189413" y="3825875"/>
          <p14:tracePt t="36346" x="4073525" y="3840163"/>
          <p14:tracePt t="36357" x="3997325" y="3859213"/>
          <p14:tracePt t="36360" x="3930650" y="3875088"/>
          <p14:tracePt t="36372" x="3862388" y="3886200"/>
          <p14:tracePt t="36380" x="3817938" y="3892550"/>
          <p14:tracePt t="36383" x="3776663" y="3897313"/>
          <p14:tracePt t="36394" x="3740150" y="3903663"/>
          <p14:tracePt t="36407" x="3713163" y="3908425"/>
          <p14:tracePt t="36408" x="3698875" y="3908425"/>
          <p14:tracePt t="36416" x="3679825" y="3908425"/>
          <p14:tracePt t="36424" x="3676650" y="3908425"/>
          <p14:tracePt t="36434" x="3660775" y="3908425"/>
          <p14:tracePt t="36440" x="3657600" y="3911600"/>
          <p14:tracePt t="36450" x="3649663" y="3911600"/>
          <p14:tracePt t="36456" x="3641725" y="3911600"/>
          <p14:tracePt t="36468" x="3627438" y="3911600"/>
          <p14:tracePt t="36475" x="3600450" y="3916363"/>
          <p14:tracePt t="36484" x="3582988" y="3919538"/>
          <p14:tracePt t="36492" x="3559175" y="3922713"/>
          <p14:tracePt t="36500" x="3533775" y="3930650"/>
          <p14:tracePt t="36505" x="3511550" y="3933825"/>
          <p14:tracePt t="36516" x="3478213" y="3944938"/>
          <p14:tracePt t="36527" x="3443288" y="3956050"/>
          <p14:tracePt t="36532" x="3409950" y="3971925"/>
          <p14:tracePt t="36538" x="3379788" y="3990975"/>
          <p14:tracePt t="36546" x="3354388" y="4005263"/>
          <p14:tracePt t="36554" x="3338513" y="4013200"/>
          <p14:tracePt t="36562" x="3332163" y="4016375"/>
          <p14:tracePt t="36570" x="3327400" y="4021138"/>
          <p14:tracePt t="36586" x="3327400" y="4024313"/>
          <p14:tracePt t="36610" x="3324225" y="4024313"/>
          <p14:tracePt t="36628" x="3324225" y="4027488"/>
          <p14:tracePt t="36642" x="3324225" y="4032250"/>
          <p14:tracePt t="36706" x="3324225" y="4027488"/>
          <p14:tracePt t="36726" x="3324225" y="4024313"/>
          <p14:tracePt t="36748" x="3324225" y="4021138"/>
          <p14:tracePt t="36809" x="3324225" y="4016375"/>
          <p14:tracePt t="36879" x="3327400" y="4013200"/>
          <p14:tracePt t="36998" x="3327400" y="4010025"/>
          <p14:tracePt t="37007" x="3332163" y="4010025"/>
          <p14:tracePt t="37058" x="3335338" y="4010025"/>
          <p14:tracePt t="37104" x="3335338" y="4005263"/>
          <p14:tracePt t="37390" x="3338513" y="4005263"/>
          <p14:tracePt t="37399" x="3343275" y="4005263"/>
          <p14:tracePt t="37406" x="3343275" y="4002088"/>
          <p14:tracePt t="37422" x="3346450" y="3997325"/>
          <p14:tracePt t="37430" x="3349625" y="3997325"/>
          <p14:tracePt t="37445" x="3354388" y="3997325"/>
          <p14:tracePt t="37452" x="3354388" y="3994150"/>
          <p14:tracePt t="37460" x="3357563" y="3994150"/>
          <p14:tracePt t="37468" x="3360738" y="3994150"/>
          <p14:tracePt t="37496" x="3327400" y="3979863"/>
          <p14:tracePt t="37501" x="3290888" y="3968750"/>
          <p14:tracePt t="37512" x="3192463" y="3975100"/>
          <p14:tracePt t="37521" x="3136900" y="3975100"/>
          <p14:tracePt t="38059" x="3133725" y="3975100"/>
          <p14:tracePt t="38074" x="3128963" y="3975100"/>
          <p14:tracePt t="38090" x="3125788" y="3975100"/>
          <p14:tracePt t="38096" x="3122613" y="3975100"/>
          <p14:tracePt t="38106" x="3117850" y="3975100"/>
          <p14:tracePt t="38113" x="3109913" y="3971925"/>
          <p14:tracePt t="38129" x="3106738" y="3971925"/>
          <p14:tracePt t="38140" x="3103563" y="3971925"/>
          <p14:tracePt t="38146" x="3098800" y="3971925"/>
          <p14:tracePt t="38154" x="3092450" y="3971925"/>
          <p14:tracePt t="38162" x="3087688" y="3971925"/>
          <p14:tracePt t="38170" x="3081338" y="3979863"/>
          <p14:tracePt t="38178" x="3073400" y="3986213"/>
          <p14:tracePt t="38188" x="3065463" y="4005263"/>
          <p14:tracePt t="38194" x="3057525" y="4021138"/>
          <p14:tracePt t="38202" x="3046413" y="4027488"/>
          <p14:tracePt t="38210" x="3035300" y="4038600"/>
          <p14:tracePt t="38217" x="3013075" y="4065588"/>
          <p14:tracePt t="38226" x="3001963" y="4079875"/>
          <p14:tracePt t="38233" x="2979738" y="4106863"/>
          <p14:tracePt t="38244" x="2960688" y="4129088"/>
          <p14:tracePt t="38252" x="2930525" y="4148138"/>
          <p14:tracePt t="38264" x="2913063" y="4170363"/>
          <p14:tracePt t="38267" x="2889250" y="4189413"/>
          <p14:tracePt t="38274" x="2878138" y="4203700"/>
          <p14:tracePt t="38282" x="2855913" y="4230688"/>
          <p14:tracePt t="38290" x="2844800" y="4241800"/>
          <p14:tracePt t="38298" x="2830513" y="4259263"/>
          <p14:tracePt t="38308" x="2819400" y="4286250"/>
          <p14:tracePt t="38314" x="2800350" y="4308475"/>
          <p14:tracePt t="38324" x="2784475" y="4327525"/>
          <p14:tracePt t="38330" x="2773363" y="4346575"/>
          <p14:tracePt t="38340" x="2770188" y="4352925"/>
          <p14:tracePt t="38347" x="2762250" y="4365625"/>
          <p14:tracePt t="38359" x="2759075" y="4379913"/>
          <p14:tracePt t="38366" x="2751138" y="4391025"/>
          <p14:tracePt t="38374" x="2743200" y="4398963"/>
          <p14:tracePt t="38379" x="2732088" y="4405313"/>
          <p14:tracePt t="38388" x="2728913" y="4413250"/>
          <p14:tracePt t="38395" x="2717800" y="4429125"/>
          <p14:tracePt t="38406" x="2709863" y="4435475"/>
          <p14:tracePt t="38413" x="2701925" y="4446588"/>
          <p14:tracePt t="38420" x="2698750" y="4454525"/>
          <p14:tracePt t="38430" x="2690813" y="4457700"/>
          <p14:tracePt t="38438" x="2684463" y="4465638"/>
          <p14:tracePt t="38457" x="2684463" y="4470400"/>
          <p14:tracePt t="38621" x="2679700" y="4470400"/>
          <p14:tracePt t="38636" x="2668588" y="4473575"/>
          <p14:tracePt t="38641" x="2649538" y="4492625"/>
          <p14:tracePt t="38650" x="2616200" y="4510088"/>
          <p14:tracePt t="38660" x="2605088" y="4518025"/>
          <p14:tracePt t="38669" x="2574925" y="4545013"/>
          <p14:tracePt t="38678" x="2560638" y="4551363"/>
          <p14:tracePt t="38683" x="2541588" y="4567238"/>
          <p14:tracePt t="38690" x="2530475" y="4575175"/>
          <p14:tracePt t="38698" x="2527300" y="4578350"/>
          <p14:tracePt t="38874" x="2530475" y="4578350"/>
          <p14:tracePt t="38884" x="2530475" y="4575175"/>
          <p14:tracePt t="39390" x="2519363" y="4575175"/>
          <p14:tracePt t="39399" x="2505075" y="4575175"/>
          <p14:tracePt t="39404" x="2466975" y="4575175"/>
          <p14:tracePt t="39412" x="2451100" y="4575175"/>
          <p14:tracePt t="39420" x="2422525" y="4575175"/>
          <p14:tracePt t="39431" x="2406650" y="4575175"/>
          <p14:tracePt t="39438" x="2376488" y="4575175"/>
          <p14:tracePt t="39443" x="2339975" y="4581525"/>
          <p14:tracePt t="39456" x="2312988" y="4586288"/>
          <p14:tracePt t="39464" x="2276475" y="4592638"/>
          <p14:tracePt t="39467" x="2257425" y="4592638"/>
          <p14:tracePt t="39476" x="2246313" y="4597400"/>
          <p14:tracePt t="39483" x="2238375" y="4597400"/>
          <p14:tracePt t="39493" x="2235200" y="4597400"/>
          <p14:tracePt t="39800" x="2235200" y="4600575"/>
          <p14:tracePt t="39816" x="2238375" y="4600575"/>
          <p14:tracePt t="39956" x="2241550" y="4600575"/>
          <p14:tracePt t="39964" x="2246313" y="4600575"/>
          <p14:tracePt t="39972" x="2249488" y="4600575"/>
          <p14:tracePt t="39980" x="2260600" y="4611688"/>
          <p14:tracePt t="39992" x="2282825" y="4645025"/>
          <p14:tracePt t="39998" x="2298700" y="4679950"/>
          <p14:tracePt t="40008" x="2309813" y="4721225"/>
          <p14:tracePt t="40012" x="2328863" y="4760913"/>
          <p14:tracePt t="40019" x="2339975" y="4799013"/>
          <p14:tracePt t="40028" x="2351088" y="4840288"/>
          <p14:tracePt t="40036" x="2351088" y="4862513"/>
          <p14:tracePt t="40044" x="2351088" y="4878388"/>
          <p14:tracePt t="40051" x="2351088" y="4889500"/>
          <p14:tracePt t="40062" x="2351088" y="4895850"/>
          <p14:tracePt t="40544" x="2351088" y="4892675"/>
          <p14:tracePt t="40551" x="2354263" y="4892675"/>
          <p14:tracePt t="40568" x="2359025" y="4892675"/>
          <p14:tracePt t="40577" x="2359025" y="4889500"/>
          <p14:tracePt t="40597" x="2362200" y="4889500"/>
          <p14:tracePt t="40622" x="2362200" y="4884738"/>
          <p14:tracePt t="40670" x="2365375" y="4884738"/>
          <p14:tracePt t="40688" x="2365375" y="4881563"/>
          <p14:tracePt t="40696" x="2370138" y="4881563"/>
          <p14:tracePt t="40768" x="2370138" y="4878388"/>
          <p14:tracePt t="40885" x="2373313" y="4878388"/>
          <p14:tracePt t="41337" x="2373313" y="4873625"/>
          <p14:tracePt t="41364" x="2376488" y="4873625"/>
          <p14:tracePt t="41599" x="2376488" y="4870450"/>
          <p14:tracePt t="41608" x="2381250" y="4870450"/>
          <p14:tracePt t="41620" x="2381250" y="4867275"/>
          <p14:tracePt t="41630" x="2384425" y="4867275"/>
          <p14:tracePt t="41646" x="2384425" y="4862513"/>
          <p14:tracePt t="41655" x="2387600" y="4862513"/>
          <p14:tracePt t="41704" x="2387600" y="4859338"/>
          <p14:tracePt t="42547" x="2392363" y="4859338"/>
          <p14:tracePt t="42562" x="2395538" y="4859338"/>
          <p14:tracePt t="42567" x="2395538" y="4854575"/>
          <p14:tracePt t="42586" x="2398713" y="4854575"/>
          <p14:tracePt t="42615" x="2403475" y="4854575"/>
          <p14:tracePt t="42621" x="2403475" y="4851400"/>
          <p14:tracePt t="42646" x="2406650" y="4851400"/>
          <p14:tracePt t="42678" x="2406650" y="4848225"/>
          <p14:tracePt t="42722" x="2411413" y="4848225"/>
          <p14:tracePt t="42730" x="2411413" y="4843463"/>
          <p14:tracePt t="42756" x="2414588" y="4843463"/>
          <p14:tracePt t="42762" x="2414588" y="4840288"/>
          <p14:tracePt t="42977" x="2417763" y="4837113"/>
          <p14:tracePt t="43002" x="2417763" y="4832350"/>
          <p14:tracePt t="43013" x="2422525" y="4832350"/>
          <p14:tracePt t="43121" x="2422525" y="4840288"/>
          <p14:tracePt t="43133" x="2422525" y="4843463"/>
          <p14:tracePt t="43137" x="2422525" y="4848225"/>
          <p14:tracePt t="43143" x="2422525" y="4854575"/>
          <p14:tracePt t="43152" x="2422525" y="4859338"/>
          <p14:tracePt t="43160" x="2422525" y="4867275"/>
          <p14:tracePt t="43170" x="2422525" y="4870450"/>
          <p14:tracePt t="43187" x="2406650" y="4892675"/>
          <p14:tracePt t="44172" x="2403475" y="4892675"/>
          <p14:tracePt t="44184" x="2398713" y="4892675"/>
          <p14:tracePt t="44200" x="2398713" y="4895850"/>
          <p14:tracePt t="44208" x="2398713" y="4903788"/>
          <p14:tracePt t="44216" x="2403475" y="4906963"/>
          <p14:tracePt t="44232" x="2406650" y="4914900"/>
          <p14:tracePt t="44240" x="2411413" y="4919663"/>
          <p14:tracePt t="44248" x="2411413" y="4922838"/>
          <p14:tracePt t="44256" x="2414588" y="4926013"/>
          <p14:tracePt t="44328" x="2417763" y="4930775"/>
          <p14:tracePt t="44336" x="2422525" y="4930775"/>
          <p14:tracePt t="44344" x="2422525" y="4933950"/>
          <p14:tracePt t="44359" x="2425700" y="4933950"/>
          <p14:tracePt t="44368" x="2428875" y="4933950"/>
          <p14:tracePt t="44386" x="2433638" y="4937125"/>
          <p14:tracePt t="44394" x="2436813" y="4945063"/>
          <p14:tracePt t="44402" x="2439988" y="4953000"/>
          <p14:tracePt t="44412" x="2439988" y="4959350"/>
          <p14:tracePt t="44419" x="2444750" y="4964113"/>
          <p14:tracePt t="44425" x="2444750" y="4967288"/>
          <p14:tracePt t="44433" x="2444750" y="4972050"/>
          <p14:tracePt t="44490" x="2444750" y="4975225"/>
          <p14:tracePt t="44499" x="2444750" y="4986338"/>
          <p14:tracePt t="44506" x="2447925" y="4994275"/>
          <p14:tracePt t="44514" x="2459038" y="5005388"/>
          <p14:tracePt t="44522" x="2466975" y="5019675"/>
          <p14:tracePt t="44531" x="2466975" y="5030788"/>
          <p14:tracePt t="44538" x="2466975" y="5041900"/>
          <p14:tracePt t="44547" x="2466975" y="5053013"/>
          <p14:tracePt t="44554" x="2478088" y="5072063"/>
          <p14:tracePt t="44563" x="2481263" y="5083175"/>
          <p14:tracePt t="44572" x="2489200" y="5099050"/>
          <p14:tracePt t="44580" x="2492375" y="5105400"/>
          <p14:tracePt t="44589" x="2492375" y="5113338"/>
          <p14:tracePt t="44603" x="2492375" y="5121275"/>
          <p14:tracePt t="44614" x="2492375" y="5129213"/>
          <p14:tracePt t="44618" x="2492375" y="5132388"/>
          <p14:tracePt t="44627" x="2492375" y="5140325"/>
          <p14:tracePt t="44634" x="2497138" y="5143500"/>
          <p14:tracePt t="44673" x="2500313" y="5143500"/>
          <p14:tracePt t="44788" x="2500313" y="5146675"/>
          <p14:tracePt t="44863" x="2500313" y="5151438"/>
          <p14:tracePt t="44873" x="2500313" y="5154613"/>
          <p14:tracePt t="44875" x="2500313" y="5162550"/>
          <p14:tracePt t="44889" x="2505075" y="5173663"/>
          <p14:tracePt t="44893" x="2511425" y="5176838"/>
          <p14:tracePt t="44900" x="2522538" y="5195888"/>
          <p14:tracePt t="44908" x="2530475" y="5214938"/>
          <p14:tracePt t="44916" x="2533650" y="5222875"/>
          <p14:tracePt t="44924" x="2544763" y="5240338"/>
          <p14:tracePt t="44934" x="2544763" y="5248275"/>
          <p14:tracePt t="44941" x="2549525" y="5259388"/>
          <p14:tracePt t="44950" x="2552700" y="5267325"/>
          <p14:tracePt t="44957" x="2552700" y="5275263"/>
          <p14:tracePt t="44964" x="2557463" y="5278438"/>
          <p14:tracePt t="44974" x="2557463" y="5281613"/>
          <p14:tracePt t="44980" x="2557463" y="5286375"/>
          <p14:tracePt t="45062" x="2560638" y="5286375"/>
          <p14:tracePt t="45102" x="2560638" y="5281613"/>
          <p14:tracePt t="45169" x="2560638" y="5278438"/>
          <p14:tracePt t="45208" x="2563813" y="5278438"/>
          <p14:tracePt t="45240" x="2563813" y="5275263"/>
          <p14:tracePt t="45306" x="2563813" y="5270500"/>
          <p14:tracePt t="45628" x="2568575" y="5270500"/>
          <p14:tracePt t="45685" x="2571750" y="5270500"/>
          <p14:tracePt t="45807" x="2574925" y="5270500"/>
          <p14:tracePt t="45844" x="2579688" y="5270500"/>
          <p14:tracePt t="45885" x="2582863" y="5270500"/>
          <p14:tracePt t="45901" x="2586038" y="5270500"/>
          <p14:tracePt t="45909" x="2590800" y="5270500"/>
          <p14:tracePt t="45915" x="2593975" y="5270500"/>
          <p14:tracePt t="45950" x="2597150" y="5270500"/>
          <p14:tracePt t="45957" x="2601913" y="5270500"/>
          <p14:tracePt t="45983" x="2605088" y="5270500"/>
          <p14:tracePt t="45990" x="2609850" y="5270500"/>
          <p14:tracePt t="45999" x="2613025" y="5270500"/>
          <p14:tracePt t="46006" x="2616200" y="5270500"/>
          <p14:tracePt t="46024" x="2620963" y="5270500"/>
          <p14:tracePt t="46040" x="2624138" y="5270500"/>
          <p14:tracePt t="46054" x="2627313" y="5270500"/>
          <p14:tracePt t="46062" x="2632075" y="5270500"/>
          <p14:tracePt t="46072" x="2635250" y="5270500"/>
          <p14:tracePt t="46079" x="2649538" y="5270500"/>
          <p14:tracePt t="46088" x="2654300" y="5270500"/>
          <p14:tracePt t="46099" x="2662238" y="5275263"/>
          <p14:tracePt t="46101" x="2676525" y="5275263"/>
          <p14:tracePt t="46110" x="2695575" y="5275263"/>
          <p14:tracePt t="46122" x="2706688" y="5267325"/>
          <p14:tracePt t="46127" x="2717800" y="5262563"/>
          <p14:tracePt t="46136" x="2717800" y="5259388"/>
          <p14:tracePt t="46146" x="2740025" y="5259388"/>
          <p14:tracePt t="46749" x="2740025" y="5256213"/>
          <p14:tracePt t="46757" x="2740025" y="5251450"/>
          <p14:tracePt t="46762" x="2740025" y="5248275"/>
          <p14:tracePt t="46770" x="2743200" y="5248275"/>
          <p14:tracePt t="46778" x="2747963" y="5245100"/>
          <p14:tracePt t="46802" x="2747963" y="5240338"/>
          <p14:tracePt t="46811" x="2747963" y="5237163"/>
          <p14:tracePt t="46821" x="2743200" y="5237163"/>
          <p14:tracePt t="46828" x="2743200" y="5233988"/>
          <p14:tracePt t="46839" x="2743200" y="5229225"/>
          <p14:tracePt t="46850" x="2743200" y="5222875"/>
          <p14:tracePt t="46853" x="2743200" y="5214938"/>
          <p14:tracePt t="46868" x="2740025" y="5207000"/>
          <p14:tracePt t="46877" x="2740025" y="5199063"/>
          <p14:tracePt t="46886" x="2740025" y="5192713"/>
          <p14:tracePt t="46894" x="2740025" y="5181600"/>
          <p14:tracePt t="46916" x="2740025" y="5162550"/>
          <p14:tracePt t="46924" x="2740025" y="5154613"/>
          <p14:tracePt t="46932" x="2740025" y="5151438"/>
          <p14:tracePt t="46940" x="2740025" y="5143500"/>
          <p14:tracePt t="46967" x="2740025" y="5140325"/>
          <p14:tracePt t="46980" x="2740025" y="5135563"/>
          <p14:tracePt t="46996" x="2740025" y="5132388"/>
          <p14:tracePt t="47796" x="2740025" y="5129213"/>
          <p14:tracePt t="49266" x="2740025" y="5124450"/>
          <p14:tracePt t="50258" x="2743200" y="5129213"/>
          <p14:tracePt t="50268" x="2743200" y="5132388"/>
          <p14:tracePt t="50275" x="2747963" y="5135563"/>
          <p14:tracePt t="50286" x="2754313" y="5143500"/>
          <p14:tracePt t="50288" x="2767013" y="5146675"/>
          <p14:tracePt t="50300" x="2784475" y="5154613"/>
          <p14:tracePt t="50312" x="2792413" y="5162550"/>
          <p14:tracePt t="50314" x="2795588" y="5176838"/>
          <p14:tracePt t="50322" x="2800350" y="5187950"/>
          <p14:tracePt t="50330" x="2751138" y="5192713"/>
          <p14:tracePt t="50340" x="2743200" y="5192713"/>
          <p14:tracePt t="51073" x="2740025" y="5192713"/>
          <p14:tracePt t="51137" x="2740025" y="5203825"/>
          <p14:tracePt t="51146" x="2740025" y="5207000"/>
          <p14:tracePt t="51154" x="2740025" y="5210175"/>
          <p14:tracePt t="51163" x="2740025" y="5218113"/>
          <p14:tracePt t="51167" x="2740025" y="5222875"/>
          <p14:tracePt t="51176" x="2740025" y="5226050"/>
          <p14:tracePt t="51194" x="2740025" y="5233988"/>
          <p14:tracePt t="51204" x="2740025" y="5237163"/>
          <p14:tracePt t="51210" x="2740025" y="5245100"/>
          <p14:tracePt t="51216" x="2740025" y="5251450"/>
          <p14:tracePt t="51224" x="2732088" y="5259388"/>
          <p14:tracePt t="51231" x="2732088" y="5262563"/>
          <p14:tracePt t="51242" x="2720975" y="5267325"/>
          <p14:tracePt t="51249" x="2720975" y="5270500"/>
          <p14:tracePt t="51258" x="2720975" y="5281613"/>
          <p14:tracePt t="51266" x="2720975" y="5286375"/>
          <p14:tracePt t="51272" x="2720975" y="5300663"/>
          <p14:tracePt t="51280" x="2720975" y="5311775"/>
          <p14:tracePt t="51288" x="2725738" y="5327650"/>
          <p14:tracePt t="51296" x="2732088" y="5345113"/>
          <p14:tracePt t="51304" x="2736850" y="5372100"/>
          <p14:tracePt t="51314" x="2740025" y="5375275"/>
          <p14:tracePt t="51319" x="2743200" y="5386388"/>
          <p14:tracePt t="51330" x="2743200" y="5402263"/>
          <p14:tracePt t="51336" x="2743200" y="5413375"/>
          <p14:tracePt t="51347" x="2747963" y="5416550"/>
          <p14:tracePt t="51359" x="2747963" y="5424488"/>
          <p14:tracePt t="51361" x="2747963" y="5432425"/>
          <p14:tracePt t="51370" x="2747963" y="5435600"/>
          <p14:tracePt t="51381" x="2747963" y="5438775"/>
          <p14:tracePt t="51385" x="2747963" y="5446713"/>
          <p14:tracePt t="51401" x="2747963" y="5449888"/>
          <p14:tracePt t="51410" x="2747963" y="5454650"/>
          <p14:tracePt t="51418" x="2747963" y="5461000"/>
          <p14:tracePt t="51426" x="2747963" y="5465763"/>
          <p14:tracePt t="51433" x="2747963" y="5473700"/>
          <p14:tracePt t="51451" x="2751138" y="5473700"/>
          <p14:tracePt t="51489" x="2754313" y="5473700"/>
          <p14:tracePt t="51550" x="2759075" y="5468938"/>
          <p14:tracePt t="51600" x="2759075" y="5465763"/>
          <p14:tracePt t="51628" x="2759075" y="5461000"/>
          <p14:tracePt t="51690" x="2759075" y="5457825"/>
          <p14:tracePt t="51964" x="2762250" y="5454650"/>
          <p14:tracePt t="52631" x="2767013" y="5454650"/>
          <p14:tracePt t="52700" x="2770188" y="5449888"/>
          <p14:tracePt t="52732" x="2770188" y="5446713"/>
          <p14:tracePt t="52741" x="2773363" y="5446713"/>
          <p14:tracePt t="53297" x="2778125" y="5446713"/>
          <p14:tracePt t="53299" x="2778125" y="5443538"/>
          <p14:tracePt t="53535" x="2781300" y="5443538"/>
          <p14:tracePt t="53563" x="2781300" y="5438775"/>
          <p14:tracePt t="53900" x="2781300" y="5435600"/>
          <p14:tracePt t="53909" x="2784475" y="5435600"/>
          <p14:tracePt t="53915" x="2784475" y="5432425"/>
          <p14:tracePt t="53925" x="2789238" y="5432425"/>
          <p14:tracePt t="54908" x="2792413" y="5432425"/>
          <p14:tracePt t="56023" x="2795588" y="5432425"/>
          <p14:tracePt t="56033" x="2795588" y="5427663"/>
          <p14:tracePt t="56048" x="2800350" y="5427663"/>
          <p14:tracePt t="56171" x="2800350" y="5424488"/>
          <p14:tracePt t="57062" x="2803525" y="5424488"/>
          <p14:tracePt t="57109" x="2803525" y="5419725"/>
          <p14:tracePt t="57115" x="2806700" y="5419725"/>
          <p14:tracePt t="57124" x="2806700" y="5416550"/>
          <p14:tracePt t="57132" x="2811463" y="5416550"/>
          <p14:tracePt t="57403" x="2811463" y="5413375"/>
          <p14:tracePt t="57417" x="2814638" y="5413375"/>
          <p14:tracePt t="57635" x="2819400" y="5413375"/>
          <p14:tracePt t="57659" x="2819400" y="5408613"/>
          <p14:tracePt t="57785" x="2822575" y="5408613"/>
          <p14:tracePt t="57794" x="2822575" y="5405438"/>
          <p14:tracePt t="57829" x="2822575" y="5402263"/>
          <p14:tracePt t="57960" x="2825750" y="5402263"/>
          <p14:tracePt t="57966" x="2825750" y="5397500"/>
          <p14:tracePt t="57982" x="2830513" y="5397500"/>
          <p14:tracePt t="57989" x="2830513" y="5394325"/>
          <p14:tracePt t="58628" x="2833688" y="5394325"/>
          <p14:tracePt t="58643" x="2836863" y="5394325"/>
          <p14:tracePt t="58652" x="2841625" y="5394325"/>
          <p14:tracePt t="58659" x="2847975" y="5394325"/>
          <p14:tracePt t="58668" x="2852738" y="5394325"/>
          <p14:tracePt t="58676" x="2855913" y="5394325"/>
          <p14:tracePt t="58685" x="2863850" y="5394325"/>
          <p14:tracePt t="58696" x="2867025" y="5394325"/>
          <p14:tracePt t="58713" x="2867025" y="5397500"/>
          <p14:tracePt t="58718" x="2871788" y="5402263"/>
          <p14:tracePt t="58723" x="2882900" y="5405438"/>
          <p14:tracePt t="58734" x="2905125" y="5405438"/>
          <p14:tracePt t="58744" x="2941638" y="5405438"/>
          <p14:tracePt t="58750" x="2994025" y="5402263"/>
          <p14:tracePt t="58755" x="3054350" y="5397500"/>
          <p14:tracePt t="58764" x="3076575" y="5397500"/>
          <p14:tracePt t="58774" x="3106738" y="5397500"/>
          <p14:tracePt t="58782" x="3125788" y="5397500"/>
          <p14:tracePt t="58790" x="3151188" y="5419725"/>
          <p14:tracePt t="58798" x="3155950" y="5419725"/>
          <p14:tracePt t="59251" x="3159125" y="5419725"/>
          <p14:tracePt t="59259" x="3159125" y="5424488"/>
          <p14:tracePt t="59264" x="3163888" y="5427663"/>
          <p14:tracePt t="59272" x="3167063" y="5435600"/>
          <p14:tracePt t="59280" x="3170238" y="5438775"/>
          <p14:tracePt t="59287" x="3175000" y="5446713"/>
          <p14:tracePt t="59296" x="3175000" y="5449888"/>
          <p14:tracePt t="59306" x="3178175" y="5449888"/>
          <p14:tracePt t="59315" x="3178175" y="5454650"/>
          <p14:tracePt t="59346" x="3175000" y="5454650"/>
          <p14:tracePt t="59354" x="3167063" y="5454650"/>
          <p14:tracePt t="59363" x="3163888" y="5454650"/>
          <p14:tracePt t="59372" x="3151188" y="5457825"/>
          <p14:tracePt t="59380" x="3144838" y="5461000"/>
          <p14:tracePt t="59387" x="3136900" y="5476875"/>
          <p14:tracePt t="59396" x="3128963" y="5484813"/>
          <p14:tracePt t="59401" x="3114675" y="5502275"/>
          <p14:tracePt t="59411" x="3103563" y="5510213"/>
          <p14:tracePt t="59418" x="3098800" y="5513388"/>
          <p14:tracePt t="59430" x="3092450" y="5513388"/>
          <p14:tracePt t="59446" x="3092450" y="5510213"/>
          <p14:tracePt t="59452" x="3092450" y="5507038"/>
          <p14:tracePt t="59478" x="3092450" y="5502275"/>
          <p14:tracePt t="59516" x="3092450" y="5499100"/>
          <p14:tracePt t="59531" x="3087688" y="5499100"/>
          <p14:tracePt t="59546" x="3087688" y="5495925"/>
          <p14:tracePt t="59644" x="3092450" y="5491163"/>
          <p14:tracePt t="60017" x="3092450" y="5487988"/>
          <p14:tracePt t="60079" x="3095625" y="5487988"/>
          <p14:tracePt t="60201" x="3098800" y="5487988"/>
          <p14:tracePt t="60262" x="3103563" y="5487988"/>
          <p14:tracePt t="60340" x="3106738" y="5487988"/>
          <p14:tracePt t="60549" x="3109913" y="5487988"/>
          <p14:tracePt t="61356" x="3114675" y="5487988"/>
          <p14:tracePt t="61545" x="3117850" y="5487988"/>
          <p14:tracePt t="61560" x="3117850" y="5484813"/>
          <p14:tracePt t="61706" x="3122613" y="5484813"/>
          <p14:tracePt t="62488" x="3122613" y="5487988"/>
          <p14:tracePt t="62495" x="3133725" y="5499100"/>
          <p14:tracePt t="62504" x="3170238" y="5548313"/>
          <p14:tracePt t="62514" x="3219450" y="5584825"/>
          <p14:tracePt t="62524" x="3260725" y="5618163"/>
          <p14:tracePt t="62530" x="3286125" y="5648325"/>
          <p14:tracePt t="62541" x="3321050" y="5670550"/>
          <p14:tracePt t="62548" x="3349625" y="5694363"/>
          <p14:tracePt t="62556" x="3376613" y="5711825"/>
          <p14:tracePt t="62564" x="3384550" y="5719763"/>
          <p14:tracePt t="62572" x="3387725" y="5730875"/>
          <p14:tracePt t="62586" x="3387725" y="5741988"/>
          <p14:tracePt t="62594" x="3390900" y="5757863"/>
          <p14:tracePt t="62602" x="3395663" y="5764213"/>
          <p14:tracePt t="62609" x="3409950" y="5772150"/>
          <p14:tracePt t="62618" x="3425825" y="5780088"/>
          <p14:tracePt t="62628" x="3459163" y="5788025"/>
          <p14:tracePt t="62639" x="3481388" y="5791200"/>
          <p14:tracePt t="62642" x="3500438" y="5799138"/>
          <p14:tracePt t="62650" x="3503613" y="5813425"/>
          <p14:tracePt t="62658" x="3519488" y="5821363"/>
          <p14:tracePt t="63178" x="3519488" y="5824538"/>
          <p14:tracePt t="63185" x="3519488" y="5829300"/>
          <p14:tracePt t="63192" x="3519488" y="5832475"/>
          <p14:tracePt t="63201" x="3519488" y="5835650"/>
          <p14:tracePt t="63205" x="3519488" y="5843588"/>
          <p14:tracePt t="63215" x="3530600" y="5846763"/>
          <p14:tracePt t="63224" x="3530600" y="5851525"/>
          <p14:tracePt t="63229" x="3530600" y="5854700"/>
          <p14:tracePt t="63250" x="3530600" y="5862638"/>
          <p14:tracePt t="63255" x="3536950" y="5865813"/>
          <p14:tracePt t="63262" x="3541713" y="5868988"/>
          <p14:tracePt t="63286" x="3544888" y="5868988"/>
          <p14:tracePt t="63304" x="3548063" y="5868988"/>
          <p14:tracePt t="63320" x="3548063" y="5865813"/>
          <p14:tracePt t="63336" x="3548063" y="5862638"/>
          <p14:tracePt t="63353" x="3548063" y="5857875"/>
          <p14:tracePt t="63361" x="3552825" y="5857875"/>
          <p14:tracePt t="63369" x="3552825" y="5854700"/>
          <p14:tracePt t="63401" x="3556000" y="5854700"/>
          <p14:tracePt t="63409" x="3556000" y="5851525"/>
          <p14:tracePt t="63497" x="3571875" y="5835650"/>
          <p14:tracePt t="63541" x="3571875" y="5840413"/>
          <p14:tracePt t="63547" x="3571875" y="5843588"/>
          <p14:tracePt t="63553" x="3571875" y="5846763"/>
          <p14:tracePt t="63562" x="3571875" y="5854700"/>
          <p14:tracePt t="63570" x="3571875" y="5857875"/>
          <p14:tracePt t="63575" x="3567113" y="5868988"/>
          <p14:tracePt t="63586" x="3567113" y="5873750"/>
          <p14:tracePt t="63592" x="3567113" y="5888038"/>
          <p14:tracePt t="63602" x="3567113" y="5899150"/>
          <p14:tracePt t="63608" x="3567113" y="5910263"/>
          <p14:tracePt t="63618" x="3567113" y="5929313"/>
          <p14:tracePt t="63625" x="3567113" y="5951538"/>
          <p14:tracePt t="63634" x="3567113" y="5956300"/>
          <p14:tracePt t="63641" x="3567113" y="5970588"/>
          <p14:tracePt t="63650" x="3567113" y="5978525"/>
          <p14:tracePt t="63784" x="3567113" y="5973763"/>
          <p14:tracePt t="64000" x="3567113" y="5970588"/>
          <p14:tracePt t="64499" x="3571875" y="5970588"/>
          <p14:tracePt t="64507" x="3575050" y="5970588"/>
          <p14:tracePt t="64514" x="3586163" y="5970588"/>
          <p14:tracePt t="64525" x="3589338" y="5973763"/>
          <p14:tracePt t="64527" x="3605213" y="5978525"/>
          <p14:tracePt t="64538" x="3635375" y="5978525"/>
          <p14:tracePt t="64547" x="3638550" y="5978525"/>
          <p14:tracePt t="64553" x="3646488" y="5978525"/>
          <p14:tracePt t="64560" x="3646488" y="5986463"/>
          <p14:tracePt t="64569" x="3649663" y="5986463"/>
          <p14:tracePt t="65351" x="3649663" y="5981700"/>
          <p14:tracePt t="65357" x="3649663" y="5978525"/>
          <p14:tracePt t="65366" x="3646488" y="5973763"/>
          <p14:tracePt t="65374" x="3646488" y="5970588"/>
          <p14:tracePt t="65392" x="3641725" y="5962650"/>
          <p14:tracePt t="65402" x="3641725" y="5959475"/>
          <p14:tracePt t="65408" x="3641725" y="5951538"/>
          <p14:tracePt t="65414" x="3641725" y="5948363"/>
          <p14:tracePt t="65422" x="3646488" y="5945188"/>
          <p14:tracePt t="65429" x="3646488" y="5929313"/>
          <p14:tracePt t="65440" x="3649663" y="5921375"/>
          <p14:tracePt t="65445" x="3652838" y="5910263"/>
          <p14:tracePt t="65456" x="3652838" y="5907088"/>
          <p14:tracePt t="65464" x="3652838" y="5899150"/>
          <p14:tracePt t="65476" x="3652838" y="5895975"/>
          <p14:tracePt t="65498" x="3657600" y="5895975"/>
          <p14:tracePt t="65523" x="3657600" y="5892800"/>
          <p14:tracePt t="65544" x="3660775" y="5892800"/>
          <p14:tracePt t="65552" x="3660775" y="5888038"/>
          <p14:tracePt t="65576" x="3660775" y="5884863"/>
          <p14:tracePt t="65644" x="3660775" y="5881688"/>
          <p14:tracePt t="65847" x="3663950" y="5881688"/>
          <p14:tracePt t="66031" x="3668713" y="5881688"/>
          <p14:tracePt t="66042" x="3671888" y="5881688"/>
          <p14:tracePt t="66047" x="3676650" y="5881688"/>
          <p14:tracePt t="66061" x="3679825" y="5881688"/>
          <p14:tracePt t="66288" x="3679825" y="5876925"/>
          <p14:tracePt t="68382" x="3668713" y="5868988"/>
          <p14:tracePt t="68387" x="3657600" y="5862638"/>
          <p14:tracePt t="68398" x="3600450" y="5824538"/>
          <p14:tracePt t="68403" x="3473450" y="5761038"/>
          <p14:tracePt t="68413" x="3263900" y="5645150"/>
          <p14:tracePt t="68423" x="3057525" y="5532438"/>
          <p14:tracePt t="68430" x="2759075" y="5372100"/>
          <p14:tracePt t="68438" x="2500313" y="5192713"/>
          <p14:tracePt t="68446" x="2163763" y="4953000"/>
          <p14:tracePt t="68456" x="1912938" y="4724400"/>
          <p14:tracePt t="68464" x="1595438" y="4352925"/>
          <p14:tracePt t="68476" x="1223963" y="3881438"/>
          <p14:tracePt t="68479" x="906463" y="3425825"/>
          <p14:tracePt t="68490" x="733425" y="3111500"/>
          <p14:tracePt t="68493" x="501650" y="2560638"/>
          <p14:tracePt t="68502" x="355600" y="2133600"/>
          <p14:tracePt t="68510" x="220663" y="1706563"/>
          <p14:tracePt t="68522" x="49213" y="1235075"/>
        </p14:tracePtLst>
      </p14:laserTraceLst>
    </p:ext>
  </p:extLs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C0730A-7941-23B0-2543-CB28AFB26B49}"/>
            </a:ext>
          </a:extLst>
        </p:cNvPr>
        <p:cNvGrpSpPr/>
        <p:nvPr/>
      </p:nvGrpSpPr>
      <p:grpSpPr>
        <a:xfrm>
          <a:off x="0" y="0"/>
          <a:ext cx="0" cy="0"/>
          <a:chOff x="0" y="0"/>
          <a:chExt cx="0" cy="0"/>
        </a:xfrm>
      </p:grpSpPr>
      <p:sp>
        <p:nvSpPr>
          <p:cNvPr id="4" name="タイトル 3">
            <a:extLst>
              <a:ext uri="{FF2B5EF4-FFF2-40B4-BE49-F238E27FC236}">
                <a16:creationId xmlns:a16="http://schemas.microsoft.com/office/drawing/2014/main" id="{F293576C-EF61-140D-892F-D0FB3CC6F6EB}"/>
              </a:ext>
            </a:extLst>
          </p:cNvPr>
          <p:cNvSpPr>
            <a:spLocks noGrp="1"/>
          </p:cNvSpPr>
          <p:nvPr>
            <p:ph type="title"/>
          </p:nvPr>
        </p:nvSpPr>
        <p:spPr/>
        <p:txBody>
          <a:bodyPr/>
          <a:lstStyle/>
          <a:p>
            <a:r>
              <a:rPr lang="en-US" altLang="ja-JP" dirty="0"/>
              <a:t>The four remote islands in Japan</a:t>
            </a:r>
            <a:endParaRPr lang="ja-JP" altLang="en-US" dirty="0"/>
          </a:p>
        </p:txBody>
      </p:sp>
      <p:sp>
        <p:nvSpPr>
          <p:cNvPr id="6" name="スライド番号プレースホルダー 5">
            <a:extLst>
              <a:ext uri="{FF2B5EF4-FFF2-40B4-BE49-F238E27FC236}">
                <a16:creationId xmlns:a16="http://schemas.microsoft.com/office/drawing/2014/main" id="{23B2048F-4280-51AF-2010-104F41410D4B}"/>
              </a:ext>
            </a:extLst>
          </p:cNvPr>
          <p:cNvSpPr>
            <a:spLocks noGrp="1"/>
          </p:cNvSpPr>
          <p:nvPr>
            <p:ph type="sldNum" sz="quarter" idx="12"/>
          </p:nvPr>
        </p:nvSpPr>
        <p:spPr/>
        <p:txBody>
          <a:bodyPr/>
          <a:lstStyle/>
          <a:p>
            <a:fld id="{8B3E1A3D-8A7F-4133-9A2B-6701D8024CA5}" type="slidenum">
              <a:rPr kumimoji="1" lang="ja-JP" altLang="en-US" smtClean="0"/>
              <a:t>26</a:t>
            </a:fld>
            <a:endParaRPr kumimoji="1" lang="ja-JP" altLang="en-US"/>
          </a:p>
        </p:txBody>
      </p:sp>
      <p:sp>
        <p:nvSpPr>
          <p:cNvPr id="3" name="テキスト ボックス 2">
            <a:extLst>
              <a:ext uri="{FF2B5EF4-FFF2-40B4-BE49-F238E27FC236}">
                <a16:creationId xmlns:a16="http://schemas.microsoft.com/office/drawing/2014/main" id="{A1DFA0E6-A386-DA03-0E47-104FA979C4A3}"/>
              </a:ext>
            </a:extLst>
          </p:cNvPr>
          <p:cNvSpPr txBox="1"/>
          <p:nvPr/>
        </p:nvSpPr>
        <p:spPr>
          <a:xfrm>
            <a:off x="838200" y="1618923"/>
            <a:ext cx="9697630" cy="400110"/>
          </a:xfrm>
          <a:prstGeom prst="rect">
            <a:avLst/>
          </a:prstGeom>
          <a:noFill/>
        </p:spPr>
        <p:txBody>
          <a:bodyPr wrap="square">
            <a:spAutoFit/>
          </a:bodyPr>
          <a:lstStyle/>
          <a:p>
            <a:r>
              <a:rPr lang="en-US" altLang="ja-JP" sz="2000" b="1" dirty="0">
                <a:effectLst/>
                <a:latin typeface="Times New Roman" panose="02020603050405020304" pitchFamily="18" charset="0"/>
                <a:ea typeface="ＭＳ 明朝" panose="02020609040205080304" pitchFamily="17" charset="-128"/>
              </a:rPr>
              <a:t>Table 2 Four demographic indicators of the four islands.</a:t>
            </a:r>
            <a:endParaRPr lang="ja-JP" altLang="en-US" sz="2400" b="1" dirty="0">
              <a:latin typeface="Times New Roman" panose="02020603050405020304" pitchFamily="18" charset="0"/>
              <a:cs typeface="Times New Roman" panose="02020603050405020304" pitchFamily="18" charset="0"/>
            </a:endParaRPr>
          </a:p>
        </p:txBody>
      </p:sp>
      <p:graphicFrame>
        <p:nvGraphicFramePr>
          <p:cNvPr id="2" name="表 1">
            <a:extLst>
              <a:ext uri="{FF2B5EF4-FFF2-40B4-BE49-F238E27FC236}">
                <a16:creationId xmlns:a16="http://schemas.microsoft.com/office/drawing/2014/main" id="{2E787E1F-D3D6-1CB5-704D-A0EC9E704ECC}"/>
              </a:ext>
            </a:extLst>
          </p:cNvPr>
          <p:cNvGraphicFramePr>
            <a:graphicFrameLocks noGrp="1"/>
          </p:cNvGraphicFramePr>
          <p:nvPr>
            <p:extLst>
              <p:ext uri="{D42A27DB-BD31-4B8C-83A1-F6EECF244321}">
                <p14:modId xmlns:p14="http://schemas.microsoft.com/office/powerpoint/2010/main" val="611173901"/>
              </p:ext>
            </p:extLst>
          </p:nvPr>
        </p:nvGraphicFramePr>
        <p:xfrm>
          <a:off x="756420" y="2224405"/>
          <a:ext cx="10597380" cy="3014671"/>
        </p:xfrm>
        <a:graphic>
          <a:graphicData uri="http://schemas.openxmlformats.org/drawingml/2006/table">
            <a:tbl>
              <a:tblPr>
                <a:tableStyleId>{5C22544A-7EE6-4342-B048-85BDC9FD1C3A}</a:tableStyleId>
              </a:tblPr>
              <a:tblGrid>
                <a:gridCol w="1800000">
                  <a:extLst>
                    <a:ext uri="{9D8B030D-6E8A-4147-A177-3AD203B41FA5}">
                      <a16:colId xmlns:a16="http://schemas.microsoft.com/office/drawing/2014/main" val="3180884331"/>
                    </a:ext>
                  </a:extLst>
                </a:gridCol>
                <a:gridCol w="2199345">
                  <a:extLst>
                    <a:ext uri="{9D8B030D-6E8A-4147-A177-3AD203B41FA5}">
                      <a16:colId xmlns:a16="http://schemas.microsoft.com/office/drawing/2014/main" val="1702182008"/>
                    </a:ext>
                  </a:extLst>
                </a:gridCol>
                <a:gridCol w="2199345">
                  <a:extLst>
                    <a:ext uri="{9D8B030D-6E8A-4147-A177-3AD203B41FA5}">
                      <a16:colId xmlns:a16="http://schemas.microsoft.com/office/drawing/2014/main" val="3639970574"/>
                    </a:ext>
                  </a:extLst>
                </a:gridCol>
                <a:gridCol w="2199345">
                  <a:extLst>
                    <a:ext uri="{9D8B030D-6E8A-4147-A177-3AD203B41FA5}">
                      <a16:colId xmlns:a16="http://schemas.microsoft.com/office/drawing/2014/main" val="483924337"/>
                    </a:ext>
                  </a:extLst>
                </a:gridCol>
                <a:gridCol w="2199345">
                  <a:extLst>
                    <a:ext uri="{9D8B030D-6E8A-4147-A177-3AD203B41FA5}">
                      <a16:colId xmlns:a16="http://schemas.microsoft.com/office/drawing/2014/main" val="1816728167"/>
                    </a:ext>
                  </a:extLst>
                </a:gridCol>
              </a:tblGrid>
              <a:tr h="1152155">
                <a:tc>
                  <a:txBody>
                    <a:bodyPr/>
                    <a:lstStyle/>
                    <a:p>
                      <a:pPr marL="0" algn="l" defTabSz="914400" rtl="0" eaLnBrk="1" fontAlgn="b" latinLnBrk="0" hangingPunct="1"/>
                      <a:r>
                        <a:rPr kumimoji="1" lang="ja-JP" altLang="en-US" sz="2000" b="1" kern="0" dirty="0">
                          <a:solidFill>
                            <a:schemeClr val="lt1"/>
                          </a:solidFill>
                          <a:effectLst/>
                          <a:latin typeface="+mn-lt"/>
                          <a:ea typeface="+mn-ea"/>
                          <a:cs typeface="+mn-cs"/>
                        </a:rPr>
                        <a:t>　</a:t>
                      </a:r>
                    </a:p>
                  </a:txBody>
                  <a:tcPr marL="6350" marR="6350" marT="6350" marB="0" anchor="b">
                    <a:solidFill>
                      <a:schemeClr val="accent1"/>
                    </a:solidFill>
                  </a:tcPr>
                </a:tc>
                <a:tc>
                  <a:txBody>
                    <a:bodyPr/>
                    <a:lstStyle/>
                    <a:p>
                      <a:pPr marL="0" algn="ctr" defTabSz="914400" rtl="0" eaLnBrk="1" fontAlgn="t" latinLnBrk="0" hangingPunct="1"/>
                      <a:r>
                        <a:rPr kumimoji="1" lang="en-US" sz="2000" b="1" kern="0" dirty="0">
                          <a:solidFill>
                            <a:schemeClr val="lt1"/>
                          </a:solidFill>
                          <a:effectLst/>
                          <a:latin typeface="+mn-lt"/>
                          <a:ea typeface="+mn-ea"/>
                          <a:cs typeface="+mn-cs"/>
                        </a:rPr>
                        <a:t>Population growth rate (2000-2020)</a:t>
                      </a:r>
                    </a:p>
                  </a:txBody>
                  <a:tcPr marL="6350" marR="6350" marT="6350" marB="0">
                    <a:solidFill>
                      <a:schemeClr val="accent1"/>
                    </a:solidFill>
                  </a:tcPr>
                </a:tc>
                <a:tc>
                  <a:txBody>
                    <a:bodyPr/>
                    <a:lstStyle/>
                    <a:p>
                      <a:pPr marL="0" algn="ctr" defTabSz="914400" rtl="0" eaLnBrk="1" fontAlgn="t" latinLnBrk="0" hangingPunct="1"/>
                      <a:r>
                        <a:rPr kumimoji="1" lang="en-US" sz="2000" b="1" kern="0" dirty="0">
                          <a:solidFill>
                            <a:schemeClr val="lt1"/>
                          </a:solidFill>
                          <a:effectLst/>
                          <a:latin typeface="+mn-lt"/>
                          <a:ea typeface="+mn-ea"/>
                          <a:cs typeface="+mn-cs"/>
                        </a:rPr>
                        <a:t>Percentage of young people settled (2020) *1</a:t>
                      </a:r>
                    </a:p>
                  </a:txBody>
                  <a:tcPr marL="6350" marR="6350" marT="6350" marB="0">
                    <a:solidFill>
                      <a:schemeClr val="accent1"/>
                    </a:solidFill>
                  </a:tcPr>
                </a:tc>
                <a:tc>
                  <a:txBody>
                    <a:bodyPr/>
                    <a:lstStyle/>
                    <a:p>
                      <a:pPr marL="0" algn="ctr" defTabSz="914400" rtl="0" eaLnBrk="1" fontAlgn="t" latinLnBrk="0" hangingPunct="1"/>
                      <a:r>
                        <a:rPr kumimoji="1" lang="en-US" sz="2000" b="1" kern="0" dirty="0">
                          <a:solidFill>
                            <a:schemeClr val="lt1"/>
                          </a:solidFill>
                          <a:effectLst/>
                          <a:latin typeface="+mn-lt"/>
                          <a:ea typeface="+mn-ea"/>
                          <a:cs typeface="+mn-cs"/>
                        </a:rPr>
                        <a:t>25-29 influx rate (2020)</a:t>
                      </a:r>
                      <a:br>
                        <a:rPr kumimoji="1" lang="en-US" sz="2000" b="1" kern="0" dirty="0">
                          <a:solidFill>
                            <a:schemeClr val="lt1"/>
                          </a:solidFill>
                          <a:effectLst/>
                          <a:latin typeface="+mn-lt"/>
                          <a:ea typeface="+mn-ea"/>
                          <a:cs typeface="+mn-cs"/>
                        </a:rPr>
                      </a:br>
                      <a:r>
                        <a:rPr kumimoji="1" lang="en-US" sz="2000" b="1" kern="0" dirty="0">
                          <a:solidFill>
                            <a:schemeClr val="lt1"/>
                          </a:solidFill>
                          <a:effectLst/>
                          <a:latin typeface="+mn-lt"/>
                          <a:ea typeface="+mn-ea"/>
                          <a:cs typeface="+mn-cs"/>
                        </a:rPr>
                        <a:t>*2</a:t>
                      </a:r>
                    </a:p>
                  </a:txBody>
                  <a:tcPr marL="6350" marR="6350" marT="6350" marB="0">
                    <a:solidFill>
                      <a:schemeClr val="accent1"/>
                    </a:solidFill>
                  </a:tcPr>
                </a:tc>
                <a:tc>
                  <a:txBody>
                    <a:bodyPr/>
                    <a:lstStyle/>
                    <a:p>
                      <a:pPr marL="0" algn="ctr" defTabSz="914400" rtl="0" eaLnBrk="1" fontAlgn="t" latinLnBrk="0" hangingPunct="1"/>
                      <a:r>
                        <a:rPr kumimoji="1" lang="en-US" sz="2000" b="1" kern="0" dirty="0">
                          <a:solidFill>
                            <a:schemeClr val="lt1"/>
                          </a:solidFill>
                          <a:effectLst/>
                          <a:latin typeface="+mn-lt"/>
                          <a:ea typeface="+mn-ea"/>
                          <a:cs typeface="+mn-cs"/>
                        </a:rPr>
                        <a:t>Percentage of never-married 30-34 (2020)</a:t>
                      </a:r>
                    </a:p>
                  </a:txBody>
                  <a:tcPr marL="6350" marR="6350" marT="6350" marB="0">
                    <a:solidFill>
                      <a:schemeClr val="accent1"/>
                    </a:solidFill>
                  </a:tcPr>
                </a:tc>
                <a:extLst>
                  <a:ext uri="{0D108BD9-81ED-4DB2-BD59-A6C34878D82A}">
                    <a16:rowId xmlns:a16="http://schemas.microsoft.com/office/drawing/2014/main" val="1362766227"/>
                  </a:ext>
                </a:extLst>
              </a:tr>
              <a:tr h="465629">
                <a:tc>
                  <a:txBody>
                    <a:bodyPr/>
                    <a:lstStyle/>
                    <a:p>
                      <a:pPr marL="0" algn="l" defTabSz="914400" rtl="0" eaLnBrk="1" fontAlgn="b" latinLnBrk="0" hangingPunct="1"/>
                      <a:r>
                        <a:rPr kumimoji="1" lang="en-US" sz="2000" b="1" kern="0" dirty="0">
                          <a:solidFill>
                            <a:schemeClr val="lt1"/>
                          </a:solidFill>
                          <a:effectLst/>
                          <a:latin typeface="+mn-lt"/>
                          <a:ea typeface="+mn-ea"/>
                          <a:cs typeface="+mn-cs"/>
                        </a:rPr>
                        <a:t>Ama town</a:t>
                      </a:r>
                    </a:p>
                  </a:txBody>
                  <a:tcPr marL="6350" marR="6350" marT="6350" marB="0" anchor="b">
                    <a:solidFill>
                      <a:schemeClr val="accent1"/>
                    </a:solidFill>
                  </a:tcPr>
                </a:tc>
                <a:tc>
                  <a:txBody>
                    <a:bodyPr/>
                    <a:lstStyle/>
                    <a:p>
                      <a:pPr marL="0" algn="ctr" defTabSz="914400" rtl="0" eaLnBrk="1" fontAlgn="b" latinLnBrk="0" hangingPunct="1"/>
                      <a:r>
                        <a:rPr kumimoji="1" lang="en-US" altLang="ja-JP" sz="2400" kern="0" dirty="0">
                          <a:solidFill>
                            <a:schemeClr val="dk1"/>
                          </a:solidFill>
                          <a:effectLst/>
                          <a:latin typeface="+mn-lt"/>
                          <a:ea typeface="+mn-ea"/>
                          <a:cs typeface="+mn-cs"/>
                        </a:rPr>
                        <a:t>-15%</a:t>
                      </a:r>
                    </a:p>
                  </a:txBody>
                  <a:tcPr marL="6350" marR="6350" marT="6350" marB="0" anchor="b"/>
                </a:tc>
                <a:tc>
                  <a:txBody>
                    <a:bodyPr/>
                    <a:lstStyle/>
                    <a:p>
                      <a:pPr marL="0" algn="ctr" defTabSz="914400" rtl="0" eaLnBrk="1" fontAlgn="b" latinLnBrk="0" hangingPunct="1"/>
                      <a:r>
                        <a:rPr kumimoji="1" lang="en-US" altLang="ja-JP" sz="2400" kern="0" dirty="0">
                          <a:solidFill>
                            <a:srgbClr val="FF0000"/>
                          </a:solidFill>
                          <a:effectLst/>
                          <a:latin typeface="+mn-lt"/>
                          <a:ea typeface="+mn-ea"/>
                          <a:cs typeface="+mn-cs"/>
                        </a:rPr>
                        <a:t>65%</a:t>
                      </a:r>
                    </a:p>
                  </a:txBody>
                  <a:tcPr marL="6350" marR="6350" marT="6350" marB="0" anchor="b"/>
                </a:tc>
                <a:tc>
                  <a:txBody>
                    <a:bodyPr/>
                    <a:lstStyle/>
                    <a:p>
                      <a:pPr marL="0" algn="ctr" defTabSz="914400" rtl="0" eaLnBrk="1" fontAlgn="b" latinLnBrk="0" hangingPunct="1"/>
                      <a:r>
                        <a:rPr kumimoji="1" lang="en-US" altLang="ja-JP" sz="2400" kern="0" dirty="0">
                          <a:solidFill>
                            <a:srgbClr val="FF0000"/>
                          </a:solidFill>
                          <a:effectLst/>
                          <a:latin typeface="+mn-lt"/>
                          <a:ea typeface="+mn-ea"/>
                          <a:cs typeface="+mn-cs"/>
                        </a:rPr>
                        <a:t>69%</a:t>
                      </a:r>
                    </a:p>
                  </a:txBody>
                  <a:tcPr marL="6350" marR="6350" marT="6350" marB="0" anchor="b"/>
                </a:tc>
                <a:tc>
                  <a:txBody>
                    <a:bodyPr/>
                    <a:lstStyle/>
                    <a:p>
                      <a:pPr marL="0" algn="ctr" defTabSz="914400" rtl="0" eaLnBrk="1" fontAlgn="b" latinLnBrk="0" hangingPunct="1"/>
                      <a:r>
                        <a:rPr kumimoji="1" lang="en-US" altLang="ja-JP" sz="2400" kern="0" dirty="0">
                          <a:solidFill>
                            <a:srgbClr val="FF0000"/>
                          </a:solidFill>
                          <a:effectLst/>
                          <a:latin typeface="+mn-lt"/>
                          <a:ea typeface="+mn-ea"/>
                          <a:cs typeface="+mn-cs"/>
                        </a:rPr>
                        <a:t>49%</a:t>
                      </a:r>
                    </a:p>
                  </a:txBody>
                  <a:tcPr marL="6350" marR="6350" marT="6350" marB="0" anchor="b"/>
                </a:tc>
                <a:extLst>
                  <a:ext uri="{0D108BD9-81ED-4DB2-BD59-A6C34878D82A}">
                    <a16:rowId xmlns:a16="http://schemas.microsoft.com/office/drawing/2014/main" val="2637363644"/>
                  </a:ext>
                </a:extLst>
              </a:tr>
              <a:tr h="465629">
                <a:tc>
                  <a:txBody>
                    <a:bodyPr/>
                    <a:lstStyle/>
                    <a:p>
                      <a:pPr marL="0" algn="l" defTabSz="914400" rtl="0" eaLnBrk="1" fontAlgn="b" latinLnBrk="0" hangingPunct="1"/>
                      <a:r>
                        <a:rPr kumimoji="1" lang="en-US" sz="2000" b="1" kern="0" dirty="0" err="1">
                          <a:solidFill>
                            <a:schemeClr val="lt1"/>
                          </a:solidFill>
                          <a:effectLst/>
                          <a:latin typeface="+mn-lt"/>
                          <a:ea typeface="+mn-ea"/>
                          <a:cs typeface="+mn-cs"/>
                        </a:rPr>
                        <a:t>Ojika</a:t>
                      </a:r>
                      <a:r>
                        <a:rPr kumimoji="1" lang="en-US" sz="2000" b="1" kern="0" dirty="0">
                          <a:solidFill>
                            <a:schemeClr val="lt1"/>
                          </a:solidFill>
                          <a:effectLst/>
                          <a:latin typeface="+mn-lt"/>
                          <a:ea typeface="+mn-ea"/>
                          <a:cs typeface="+mn-cs"/>
                        </a:rPr>
                        <a:t> town</a:t>
                      </a:r>
                    </a:p>
                  </a:txBody>
                  <a:tcPr marL="6350" marR="6350" marT="6350" marB="0" anchor="b">
                    <a:solidFill>
                      <a:schemeClr val="accent1"/>
                    </a:solidFill>
                  </a:tcPr>
                </a:tc>
                <a:tc>
                  <a:txBody>
                    <a:bodyPr/>
                    <a:lstStyle/>
                    <a:p>
                      <a:pPr marL="0" algn="ctr" defTabSz="914400" rtl="0" eaLnBrk="1" fontAlgn="b" latinLnBrk="0" hangingPunct="1"/>
                      <a:r>
                        <a:rPr kumimoji="1" lang="en-US" altLang="ja-JP" sz="2400" kern="0">
                          <a:solidFill>
                            <a:schemeClr val="dk1"/>
                          </a:solidFill>
                          <a:effectLst/>
                          <a:latin typeface="+mn-lt"/>
                          <a:ea typeface="+mn-ea"/>
                          <a:cs typeface="+mn-cs"/>
                        </a:rPr>
                        <a:t>-39%</a:t>
                      </a:r>
                    </a:p>
                  </a:txBody>
                  <a:tcPr marL="6350" marR="6350" marT="6350" marB="0" anchor="b"/>
                </a:tc>
                <a:tc>
                  <a:txBody>
                    <a:bodyPr/>
                    <a:lstStyle/>
                    <a:p>
                      <a:pPr marL="0" algn="ctr" defTabSz="914400" rtl="0" eaLnBrk="1" fontAlgn="b" latinLnBrk="0" hangingPunct="1"/>
                      <a:r>
                        <a:rPr kumimoji="1" lang="en-US" altLang="ja-JP" sz="2400" kern="0" dirty="0">
                          <a:solidFill>
                            <a:srgbClr val="FF0000"/>
                          </a:solidFill>
                          <a:effectLst/>
                          <a:latin typeface="+mn-lt"/>
                          <a:ea typeface="+mn-ea"/>
                          <a:cs typeface="+mn-cs"/>
                        </a:rPr>
                        <a:t>33%</a:t>
                      </a:r>
                    </a:p>
                  </a:txBody>
                  <a:tcPr marL="6350" marR="6350" marT="6350" marB="0" anchor="b"/>
                </a:tc>
                <a:tc>
                  <a:txBody>
                    <a:bodyPr/>
                    <a:lstStyle/>
                    <a:p>
                      <a:pPr marL="0" algn="ctr" defTabSz="914400" rtl="0" eaLnBrk="1" fontAlgn="b" latinLnBrk="0" hangingPunct="1"/>
                      <a:r>
                        <a:rPr kumimoji="1" lang="en-US" altLang="ja-JP" sz="2400" kern="0">
                          <a:solidFill>
                            <a:schemeClr val="dk1"/>
                          </a:solidFill>
                          <a:effectLst/>
                          <a:latin typeface="+mn-lt"/>
                          <a:ea typeface="+mn-ea"/>
                          <a:cs typeface="+mn-cs"/>
                        </a:rPr>
                        <a:t>47%</a:t>
                      </a:r>
                    </a:p>
                  </a:txBody>
                  <a:tcPr marL="6350" marR="6350" marT="6350" marB="0" anchor="b"/>
                </a:tc>
                <a:tc>
                  <a:txBody>
                    <a:bodyPr/>
                    <a:lstStyle/>
                    <a:p>
                      <a:pPr marL="0" algn="ctr" defTabSz="914400" rtl="0" eaLnBrk="1" fontAlgn="b" latinLnBrk="0" hangingPunct="1"/>
                      <a:r>
                        <a:rPr kumimoji="1" lang="en-US" altLang="ja-JP" sz="2400" kern="0" dirty="0">
                          <a:solidFill>
                            <a:schemeClr val="dk1"/>
                          </a:solidFill>
                          <a:effectLst/>
                          <a:latin typeface="+mn-lt"/>
                          <a:ea typeface="+mn-ea"/>
                          <a:cs typeface="+mn-cs"/>
                        </a:rPr>
                        <a:t>44%</a:t>
                      </a:r>
                    </a:p>
                  </a:txBody>
                  <a:tcPr marL="6350" marR="6350" marT="6350" marB="0" anchor="b"/>
                </a:tc>
                <a:extLst>
                  <a:ext uri="{0D108BD9-81ED-4DB2-BD59-A6C34878D82A}">
                    <a16:rowId xmlns:a16="http://schemas.microsoft.com/office/drawing/2014/main" val="3070433344"/>
                  </a:ext>
                </a:extLst>
              </a:tr>
              <a:tr h="465629">
                <a:tc>
                  <a:txBody>
                    <a:bodyPr/>
                    <a:lstStyle/>
                    <a:p>
                      <a:pPr marL="0" algn="l" defTabSz="914400" rtl="0" eaLnBrk="1" fontAlgn="b" latinLnBrk="0" hangingPunct="1"/>
                      <a:r>
                        <a:rPr kumimoji="1" lang="en-US" sz="2000" b="1" kern="0" dirty="0">
                          <a:solidFill>
                            <a:schemeClr val="lt1"/>
                          </a:solidFill>
                          <a:effectLst/>
                          <a:latin typeface="+mn-lt"/>
                          <a:ea typeface="+mn-ea"/>
                          <a:cs typeface="+mn-cs"/>
                        </a:rPr>
                        <a:t>Tsushima city</a:t>
                      </a:r>
                    </a:p>
                  </a:txBody>
                  <a:tcPr marL="6350" marR="6350" marT="6350" marB="0" anchor="b">
                    <a:solidFill>
                      <a:schemeClr val="accent1"/>
                    </a:solidFill>
                  </a:tcPr>
                </a:tc>
                <a:tc>
                  <a:txBody>
                    <a:bodyPr/>
                    <a:lstStyle/>
                    <a:p>
                      <a:pPr marL="0" algn="ctr" defTabSz="914400" rtl="0" eaLnBrk="1" fontAlgn="b" latinLnBrk="0" hangingPunct="1"/>
                      <a:r>
                        <a:rPr kumimoji="1" lang="en-US" altLang="ja-JP" sz="2400" kern="0">
                          <a:solidFill>
                            <a:schemeClr val="dk1"/>
                          </a:solidFill>
                          <a:effectLst/>
                          <a:latin typeface="+mn-lt"/>
                          <a:ea typeface="+mn-ea"/>
                          <a:cs typeface="+mn-cs"/>
                        </a:rPr>
                        <a:t>-31%</a:t>
                      </a:r>
                    </a:p>
                  </a:txBody>
                  <a:tcPr marL="6350" marR="6350" marT="6350" marB="0" anchor="b"/>
                </a:tc>
                <a:tc>
                  <a:txBody>
                    <a:bodyPr/>
                    <a:lstStyle/>
                    <a:p>
                      <a:pPr marL="0" algn="ctr" defTabSz="914400" rtl="0" eaLnBrk="1" fontAlgn="b" latinLnBrk="0" hangingPunct="1"/>
                      <a:r>
                        <a:rPr kumimoji="1" lang="en-US" altLang="ja-JP" sz="2400" kern="0" dirty="0">
                          <a:solidFill>
                            <a:schemeClr val="dk1"/>
                          </a:solidFill>
                          <a:effectLst/>
                          <a:latin typeface="+mn-lt"/>
                          <a:ea typeface="+mn-ea"/>
                          <a:cs typeface="+mn-cs"/>
                        </a:rPr>
                        <a:t>46%</a:t>
                      </a:r>
                    </a:p>
                  </a:txBody>
                  <a:tcPr marL="6350" marR="6350" marT="6350" marB="0" anchor="b"/>
                </a:tc>
                <a:tc>
                  <a:txBody>
                    <a:bodyPr/>
                    <a:lstStyle/>
                    <a:p>
                      <a:pPr marL="0" algn="ctr" defTabSz="914400" rtl="0" eaLnBrk="1" fontAlgn="b" latinLnBrk="0" hangingPunct="1"/>
                      <a:r>
                        <a:rPr kumimoji="1" lang="en-US" altLang="ja-JP" sz="2400" kern="0">
                          <a:solidFill>
                            <a:schemeClr val="dk1"/>
                          </a:solidFill>
                          <a:effectLst/>
                          <a:latin typeface="+mn-lt"/>
                          <a:ea typeface="+mn-ea"/>
                          <a:cs typeface="+mn-cs"/>
                        </a:rPr>
                        <a:t>46%</a:t>
                      </a:r>
                    </a:p>
                  </a:txBody>
                  <a:tcPr marL="6350" marR="6350" marT="6350" marB="0" anchor="b"/>
                </a:tc>
                <a:tc>
                  <a:txBody>
                    <a:bodyPr/>
                    <a:lstStyle/>
                    <a:p>
                      <a:pPr marL="0" algn="ctr" defTabSz="914400" rtl="0" eaLnBrk="1" fontAlgn="b" latinLnBrk="0" hangingPunct="1"/>
                      <a:r>
                        <a:rPr kumimoji="1" lang="en-US" altLang="ja-JP" sz="2400" kern="0" dirty="0">
                          <a:solidFill>
                            <a:schemeClr val="dk1"/>
                          </a:solidFill>
                          <a:effectLst/>
                          <a:latin typeface="+mn-lt"/>
                          <a:ea typeface="+mn-ea"/>
                          <a:cs typeface="+mn-cs"/>
                        </a:rPr>
                        <a:t>37%</a:t>
                      </a:r>
                    </a:p>
                  </a:txBody>
                  <a:tcPr marL="6350" marR="6350" marT="6350" marB="0" anchor="b"/>
                </a:tc>
                <a:extLst>
                  <a:ext uri="{0D108BD9-81ED-4DB2-BD59-A6C34878D82A}">
                    <a16:rowId xmlns:a16="http://schemas.microsoft.com/office/drawing/2014/main" val="3896990442"/>
                  </a:ext>
                </a:extLst>
              </a:tr>
              <a:tr h="465629">
                <a:tc>
                  <a:txBody>
                    <a:bodyPr/>
                    <a:lstStyle/>
                    <a:p>
                      <a:pPr marL="0" algn="l" defTabSz="914400" rtl="0" eaLnBrk="1" fontAlgn="b" latinLnBrk="0" hangingPunct="1"/>
                      <a:r>
                        <a:rPr kumimoji="1" lang="en-US" sz="2000" b="1" kern="0" dirty="0" err="1">
                          <a:solidFill>
                            <a:schemeClr val="lt1"/>
                          </a:solidFill>
                          <a:effectLst/>
                          <a:latin typeface="+mn-lt"/>
                          <a:ea typeface="+mn-ea"/>
                          <a:cs typeface="+mn-cs"/>
                        </a:rPr>
                        <a:t>Sado</a:t>
                      </a:r>
                      <a:r>
                        <a:rPr kumimoji="1" lang="en-US" sz="2000" b="1" kern="0" dirty="0">
                          <a:solidFill>
                            <a:schemeClr val="lt1"/>
                          </a:solidFill>
                          <a:effectLst/>
                          <a:latin typeface="+mn-lt"/>
                          <a:ea typeface="+mn-ea"/>
                          <a:cs typeface="+mn-cs"/>
                        </a:rPr>
                        <a:t> city</a:t>
                      </a:r>
                    </a:p>
                  </a:txBody>
                  <a:tcPr marL="6350" marR="6350" marT="6350" marB="0" anchor="b">
                    <a:solidFill>
                      <a:schemeClr val="accent1"/>
                    </a:solidFill>
                  </a:tcPr>
                </a:tc>
                <a:tc>
                  <a:txBody>
                    <a:bodyPr/>
                    <a:lstStyle/>
                    <a:p>
                      <a:pPr marL="0" algn="ctr" defTabSz="914400" rtl="0" eaLnBrk="1" fontAlgn="b" latinLnBrk="0" hangingPunct="1"/>
                      <a:r>
                        <a:rPr kumimoji="1" lang="en-US" altLang="ja-JP" sz="2400" kern="0">
                          <a:solidFill>
                            <a:schemeClr val="dk1"/>
                          </a:solidFill>
                          <a:effectLst/>
                          <a:latin typeface="+mn-lt"/>
                          <a:ea typeface="+mn-ea"/>
                          <a:cs typeface="+mn-cs"/>
                        </a:rPr>
                        <a:t>-29%</a:t>
                      </a:r>
                    </a:p>
                  </a:txBody>
                  <a:tcPr marL="6350" marR="6350" marT="6350" marB="0" anchor="b"/>
                </a:tc>
                <a:tc>
                  <a:txBody>
                    <a:bodyPr/>
                    <a:lstStyle/>
                    <a:p>
                      <a:pPr marL="0" algn="ctr" defTabSz="914400" rtl="0" eaLnBrk="1" fontAlgn="b" latinLnBrk="0" hangingPunct="1"/>
                      <a:r>
                        <a:rPr kumimoji="1" lang="en-US" altLang="ja-JP" sz="2400" kern="0" dirty="0">
                          <a:solidFill>
                            <a:schemeClr val="dk1"/>
                          </a:solidFill>
                          <a:effectLst/>
                          <a:latin typeface="+mn-lt"/>
                          <a:ea typeface="+mn-ea"/>
                          <a:cs typeface="+mn-cs"/>
                        </a:rPr>
                        <a:t>52%</a:t>
                      </a:r>
                    </a:p>
                  </a:txBody>
                  <a:tcPr marL="6350" marR="6350" marT="6350" marB="0" anchor="b"/>
                </a:tc>
                <a:tc>
                  <a:txBody>
                    <a:bodyPr/>
                    <a:lstStyle/>
                    <a:p>
                      <a:pPr marL="0" algn="ctr" defTabSz="914400" rtl="0" eaLnBrk="1" fontAlgn="b" latinLnBrk="0" hangingPunct="1"/>
                      <a:r>
                        <a:rPr kumimoji="1" lang="en-US" altLang="ja-JP" sz="2400" kern="0" dirty="0">
                          <a:solidFill>
                            <a:srgbClr val="FF0000"/>
                          </a:solidFill>
                          <a:effectLst/>
                          <a:latin typeface="+mn-lt"/>
                          <a:ea typeface="+mn-ea"/>
                          <a:cs typeface="+mn-cs"/>
                        </a:rPr>
                        <a:t>30%</a:t>
                      </a:r>
                    </a:p>
                  </a:txBody>
                  <a:tcPr marL="6350" marR="6350" marT="6350" marB="0" anchor="b"/>
                </a:tc>
                <a:tc>
                  <a:txBody>
                    <a:bodyPr/>
                    <a:lstStyle/>
                    <a:p>
                      <a:pPr marL="0" algn="ctr" defTabSz="914400" rtl="0" eaLnBrk="1" fontAlgn="b" latinLnBrk="0" hangingPunct="1"/>
                      <a:r>
                        <a:rPr kumimoji="1" lang="en-US" altLang="ja-JP" sz="2400" kern="0" dirty="0">
                          <a:solidFill>
                            <a:schemeClr val="dk1"/>
                          </a:solidFill>
                          <a:effectLst/>
                          <a:latin typeface="+mn-lt"/>
                          <a:ea typeface="+mn-ea"/>
                          <a:cs typeface="+mn-cs"/>
                        </a:rPr>
                        <a:t>44%</a:t>
                      </a:r>
                    </a:p>
                  </a:txBody>
                  <a:tcPr marL="6350" marR="6350" marT="6350" marB="0" anchor="b"/>
                </a:tc>
                <a:extLst>
                  <a:ext uri="{0D108BD9-81ED-4DB2-BD59-A6C34878D82A}">
                    <a16:rowId xmlns:a16="http://schemas.microsoft.com/office/drawing/2014/main" val="2854815022"/>
                  </a:ext>
                </a:extLst>
              </a:tr>
            </a:tbl>
          </a:graphicData>
        </a:graphic>
      </p:graphicFrame>
      <p:sp>
        <p:nvSpPr>
          <p:cNvPr id="7" name="テキスト ボックス 6">
            <a:extLst>
              <a:ext uri="{FF2B5EF4-FFF2-40B4-BE49-F238E27FC236}">
                <a16:creationId xmlns:a16="http://schemas.microsoft.com/office/drawing/2014/main" id="{9F669278-75E3-1245-2A2B-8535CD244AD4}"/>
              </a:ext>
            </a:extLst>
          </p:cNvPr>
          <p:cNvSpPr txBox="1"/>
          <p:nvPr/>
        </p:nvSpPr>
        <p:spPr>
          <a:xfrm>
            <a:off x="838199" y="5489804"/>
            <a:ext cx="11279345" cy="707886"/>
          </a:xfrm>
          <a:prstGeom prst="rect">
            <a:avLst/>
          </a:prstGeom>
          <a:noFill/>
        </p:spPr>
        <p:txBody>
          <a:bodyPr wrap="square">
            <a:spAutoFit/>
          </a:bodyPr>
          <a:lstStyle/>
          <a:p>
            <a:pPr algn="just">
              <a:lnSpc>
                <a:spcPts val="1600"/>
              </a:lnSpc>
            </a:pPr>
            <a:r>
              <a:rPr lang="en-US" altLang="ja-JP" sz="1600" kern="100" dirty="0">
                <a:effectLst/>
                <a:latin typeface="Times New Roman" panose="02020603050405020304" pitchFamily="18" charset="0"/>
                <a:ea typeface="ＭＳ 明朝" panose="02020609040205080304" pitchFamily="17" charset="-128"/>
                <a:cs typeface="Times New Roman" panose="02020603050405020304" pitchFamily="18" charset="0"/>
              </a:rPr>
              <a:t>Source: Japan Census (2000, 2020)</a:t>
            </a:r>
            <a:endParaRPr lang="ja-JP" altLang="ja-JP" sz="16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lnSpc>
                <a:spcPts val="1600"/>
              </a:lnSpc>
            </a:pPr>
            <a:r>
              <a:rPr lang="en-US" altLang="ja-JP" sz="1600" kern="100" dirty="0">
                <a:effectLst/>
                <a:latin typeface="Times New Roman" panose="02020603050405020304" pitchFamily="18" charset="0"/>
                <a:ea typeface="ＭＳ 明朝" panose="02020609040205080304" pitchFamily="17" charset="-128"/>
                <a:cs typeface="Times New Roman" panose="02020603050405020304" pitchFamily="18" charset="0"/>
              </a:rPr>
              <a:t>*1 Population aged 30-34 in 2020 divided by population aged 10-14 in 2000</a:t>
            </a:r>
            <a:endParaRPr lang="ja-JP" altLang="ja-JP" sz="16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lnSpc>
                <a:spcPts val="1600"/>
              </a:lnSpc>
            </a:pPr>
            <a:r>
              <a:rPr lang="en-US" altLang="ja-JP" sz="1600" kern="100" dirty="0">
                <a:effectLst/>
                <a:latin typeface="Times New Roman" panose="02020603050405020304" pitchFamily="18" charset="0"/>
                <a:ea typeface="ＭＳ 明朝" panose="02020609040205080304" pitchFamily="17" charset="-128"/>
                <a:cs typeface="Times New Roman" panose="02020603050405020304" pitchFamily="18" charset="0"/>
              </a:rPr>
              <a:t>*2 Percentage of the 25-29 year-old population in 2020 who lived in a different municipality 5 years earlier</a:t>
            </a:r>
            <a:endParaRPr lang="ja-JP" altLang="ja-JP" sz="16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p:txBody>
      </p:sp>
    </p:spTree>
    <p:extLst>
      <p:ext uri="{BB962C8B-B14F-4D97-AF65-F5344CB8AC3E}">
        <p14:creationId xmlns:p14="http://schemas.microsoft.com/office/powerpoint/2010/main" val="2272505707"/>
      </p:ext>
    </p:extLst>
  </p:cSld>
  <p:clrMapOvr>
    <a:masterClrMapping/>
  </p:clrMapOvr>
  <mc:AlternateContent xmlns:mc="http://schemas.openxmlformats.org/markup-compatibility/2006">
    <mc:Choice xmlns:p14="http://schemas.microsoft.com/office/powerpoint/2010/main" Requires="p14">
      <p:transition spd="slow" p14:dur="2000" advTm="70006"/>
    </mc:Choice>
    <mc:Fallback>
      <p:transition spd="slow" advTm="70006"/>
    </mc:Fallback>
  </mc:AlternateContent>
  <p:extLst>
    <p:ext uri="{3A86A75C-4F4B-4683-9AE1-C65F6400EC91}">
      <p14:laserTraceLst xmlns:p14="http://schemas.microsoft.com/office/powerpoint/2010/main">
        <p14:tracePtLst>
          <p14:tracePt t="256" x="1157288" y="2111375"/>
          <p14:tracePt t="444" x="1152525" y="2111375"/>
          <p14:tracePt t="448" x="1141413" y="2111375"/>
          <p14:tracePt t="483" x="1146175" y="2108200"/>
          <p14:tracePt t="491" x="1160463" y="2103438"/>
          <p14:tracePt t="498" x="1163638" y="2103438"/>
          <p14:tracePt t="505" x="1179513" y="2097088"/>
          <p14:tracePt t="515" x="1182688" y="2097088"/>
          <p14:tracePt t="522" x="1185863" y="2097088"/>
          <p14:tracePt t="531" x="1190625" y="2097088"/>
          <p14:tracePt t="539" x="1198563" y="2097088"/>
          <p14:tracePt t="553" x="1201738" y="2097088"/>
          <p14:tracePt t="557" x="1209675" y="2097088"/>
          <p14:tracePt t="562" x="1216025" y="2097088"/>
          <p14:tracePt t="571" x="1231900" y="2084388"/>
          <p14:tracePt t="577" x="1235075" y="2081213"/>
          <p14:tracePt t="588" x="1246188" y="2070100"/>
          <p14:tracePt t="596" x="1250950" y="2066925"/>
          <p14:tracePt t="603" x="1257300" y="2062163"/>
          <p14:tracePt t="610" x="1262063" y="2058988"/>
          <p14:tracePt t="618" x="1268413" y="2051050"/>
          <p14:tracePt t="652" x="1273175" y="2051050"/>
          <p14:tracePt t="660" x="1273175" y="2047875"/>
          <p14:tracePt t="692" x="1276350" y="2047875"/>
          <p14:tracePt t="831" x="1268413" y="2051050"/>
          <p14:tracePt t="840" x="1262063" y="2051050"/>
          <p14:tracePt t="850" x="1257300" y="2051050"/>
          <p14:tracePt t="857" x="1243013" y="2051050"/>
          <p14:tracePt t="860" x="1223963" y="2058988"/>
          <p14:tracePt t="868" x="1209675" y="2058988"/>
          <p14:tracePt t="876" x="1190625" y="2062163"/>
          <p14:tracePt t="884" x="1174750" y="2066925"/>
          <p14:tracePt t="892" x="1160463" y="2066925"/>
          <p14:tracePt t="901" x="1149350" y="2070100"/>
          <p14:tracePt t="908" x="1141413" y="2073275"/>
          <p14:tracePt t="917" x="1133475" y="2078038"/>
          <p14:tracePt t="924" x="1122363" y="2081213"/>
          <p14:tracePt t="933" x="1116013" y="2081213"/>
          <p14:tracePt t="939" x="1100138" y="2089150"/>
          <p14:tracePt t="949" x="1093788" y="2092325"/>
          <p14:tracePt t="956" x="1085850" y="2092325"/>
          <p14:tracePt t="972" x="1077913" y="2092325"/>
          <p14:tracePt t="984" x="1074738" y="2092325"/>
          <p14:tracePt t="1235" x="1077913" y="2092325"/>
          <p14:tracePt t="1678" x="1081088" y="2092325"/>
          <p14:tracePt t="1694" x="1085850" y="2092325"/>
          <p14:tracePt t="1746" x="1089025" y="2092325"/>
          <p14:tracePt t="1792" x="1093788" y="2092325"/>
          <p14:tracePt t="1921" x="1096963" y="2092325"/>
          <p14:tracePt t="2226" x="1100138" y="2092325"/>
          <p14:tracePt t="2287" x="1100138" y="2089150"/>
          <p14:tracePt t="2322" x="1104900" y="2089150"/>
          <p14:tracePt t="3065" x="1104900" y="2084388"/>
          <p14:tracePt t="3079" x="1108075" y="2084388"/>
          <p14:tracePt t="3247" x="1108075" y="2081213"/>
          <p14:tracePt t="3273" x="1111250" y="2081213"/>
          <p14:tracePt t="3627" x="1116013" y="2081213"/>
          <p14:tracePt t="3642" x="1116013" y="2078038"/>
          <p14:tracePt t="3807" x="1116013" y="2073275"/>
          <p14:tracePt t="3818" x="1119188" y="2073275"/>
          <p14:tracePt t="4055" x="1122363" y="2073275"/>
          <p14:tracePt t="4333" x="1122363" y="2070100"/>
          <p14:tracePt t="4348" x="1127125" y="2066925"/>
          <p14:tracePt t="4390" x="1130300" y="2066925"/>
          <p14:tracePt t="4450" x="1130300" y="2062163"/>
          <p14:tracePt t="4477" x="1133475" y="2062163"/>
          <p14:tracePt t="4479" x="1133475" y="2058988"/>
          <p14:tracePt t="4700" x="1138238" y="2058988"/>
          <p14:tracePt t="4730" x="1138238" y="2055813"/>
          <p14:tracePt t="4737" x="1141413" y="2055813"/>
          <p14:tracePt t="4746" x="1146175" y="2051050"/>
          <p14:tracePt t="5031" x="1146175" y="2047875"/>
          <p14:tracePt t="5039" x="1149350" y="2047875"/>
          <p14:tracePt t="5057" x="1149350" y="2044700"/>
          <p14:tracePt t="5645" x="1152525" y="2044700"/>
          <p14:tracePt t="5700" x="1157288" y="2044700"/>
          <p14:tracePt t="5714" x="1160463" y="2039938"/>
          <p14:tracePt t="5730" x="1163638" y="2039938"/>
          <p14:tracePt t="5736" x="1163638" y="2036763"/>
          <p14:tracePt t="5746" x="1168400" y="2036763"/>
          <p14:tracePt t="5778" x="1168400" y="2032000"/>
          <p14:tracePt t="5783" x="1171575" y="2032000"/>
          <p14:tracePt t="5800" x="1174750" y="2032000"/>
          <p14:tracePt t="5828" x="1179513" y="2032000"/>
          <p14:tracePt t="5940" x="1182688" y="2032000"/>
          <p14:tracePt t="6001" x="1182688" y="2028825"/>
          <p14:tracePt t="7016" x="1185863" y="2028825"/>
          <p14:tracePt t="7022" x="1185863" y="2025650"/>
          <p14:tracePt t="7029" x="1190625" y="2025650"/>
          <p14:tracePt t="7038" x="1193800" y="2020888"/>
          <p14:tracePt t="7043" x="1193800" y="2017713"/>
          <p14:tracePt t="7052" x="1198563" y="2017713"/>
          <p14:tracePt t="7060" x="1201738" y="2014538"/>
          <p14:tracePt t="7084" x="1201738" y="2009775"/>
          <p14:tracePt t="7109" x="1204913" y="2009775"/>
          <p14:tracePt t="7132" x="1209675" y="2009775"/>
          <p14:tracePt t="7141" x="1212850" y="2009775"/>
          <p14:tracePt t="7148" x="1212850" y="2006600"/>
          <p14:tracePt t="7156" x="1212850" y="2003425"/>
          <p14:tracePt t="7164" x="1216025" y="2003425"/>
          <p14:tracePt t="7172" x="1220788" y="1998663"/>
          <p14:tracePt t="7180" x="1220788" y="1995488"/>
          <p14:tracePt t="7188" x="1223963" y="1995488"/>
          <p14:tracePt t="7385" x="1227138" y="1995488"/>
          <p14:tracePt t="7406" x="1227138" y="1990725"/>
          <p14:tracePt t="7424" x="1231900" y="1990725"/>
          <p14:tracePt t="7431" x="1235075" y="1987550"/>
          <p14:tracePt t="7454" x="1238250" y="1984375"/>
          <p14:tracePt t="7478" x="1243013" y="1979613"/>
          <p14:tracePt t="8280" x="1246188" y="1979613"/>
          <p14:tracePt t="8288" x="1246188" y="1976438"/>
          <p14:tracePt t="8306" x="1250950" y="1976438"/>
          <p14:tracePt t="8312" x="1250950" y="1973263"/>
          <p14:tracePt t="8513" x="1254125" y="1973263"/>
          <p14:tracePt t="8521" x="1254125" y="1968500"/>
          <p14:tracePt t="8529" x="1257300" y="1965325"/>
          <p14:tracePt t="8626" x="1262063" y="1965325"/>
          <p14:tracePt t="8731" x="1262063" y="1962150"/>
          <p14:tracePt t="8739" x="1265238" y="1962150"/>
          <p14:tracePt t="8755" x="1265238" y="1957388"/>
          <p14:tracePt t="8775" x="1268413" y="1957388"/>
          <p14:tracePt t="8905" x="1273175" y="1954213"/>
          <p14:tracePt t="8930" x="1273175" y="1951038"/>
          <p14:tracePt t="8937" x="1276350" y="1951038"/>
          <p14:tracePt t="8941" x="1276350" y="1946275"/>
          <p14:tracePt t="10105" x="1279525" y="1943100"/>
          <p14:tracePt t="10115" x="1284288" y="1943100"/>
          <p14:tracePt t="10121" x="1287463" y="1943100"/>
          <p14:tracePt t="10145" x="1292225" y="1943100"/>
          <p14:tracePt t="10160" x="1295400" y="1943100"/>
          <p14:tracePt t="10170" x="1303338" y="1943100"/>
          <p14:tracePt t="10178" x="1317625" y="1943100"/>
          <p14:tracePt t="10183" x="1377950" y="1943100"/>
          <p14:tracePt t="10193" x="1436688" y="1943100"/>
          <p14:tracePt t="10198" x="1538288" y="1943100"/>
          <p14:tracePt t="10206" x="1620838" y="1935163"/>
          <p14:tracePt t="10214" x="1714500" y="1920875"/>
          <p14:tracePt t="10221" x="1849438" y="1898650"/>
          <p14:tracePt t="10230" x="1946275" y="1890713"/>
          <p14:tracePt t="10238" x="2043113" y="1874838"/>
          <p14:tracePt t="10246" x="2141538" y="1868488"/>
          <p14:tracePt t="10254" x="2224088" y="1860550"/>
          <p14:tracePt t="10264" x="2298700" y="1860550"/>
          <p14:tracePt t="10274" x="2351088" y="1860550"/>
          <p14:tracePt t="10279" x="2381250" y="1860550"/>
          <p14:tracePt t="10290" x="2398713" y="1860550"/>
          <p14:tracePt t="10295" x="2411413" y="1860550"/>
          <p14:tracePt t="10305" x="2414588" y="1860550"/>
          <p14:tracePt t="10314" x="2422525" y="1860550"/>
          <p14:tracePt t="10321" x="2433638" y="1860550"/>
          <p14:tracePt t="10329" x="2439988" y="1860550"/>
          <p14:tracePt t="10338" x="2463800" y="1860550"/>
          <p14:tracePt t="10344" x="2492375" y="1860550"/>
          <p14:tracePt t="10351" x="2544763" y="1863725"/>
          <p14:tracePt t="10360" x="2582863" y="1863725"/>
          <p14:tracePt t="10370" x="2627313" y="1871663"/>
          <p14:tracePt t="10378" x="2657475" y="1871663"/>
          <p14:tracePt t="10387" x="2673350" y="1871663"/>
          <p14:tracePt t="10395" x="2695575" y="1871663"/>
          <p14:tracePt t="10400" x="2717800" y="1871663"/>
          <p14:tracePt t="10408" x="2728913" y="1871663"/>
          <p14:tracePt t="10416" x="2740025" y="1871663"/>
          <p14:tracePt t="10425" x="2747963" y="1871663"/>
          <p14:tracePt t="10434" x="2754313" y="1871663"/>
          <p14:tracePt t="10444" x="2759075" y="1871663"/>
          <p14:tracePt t="10462" x="2762250" y="1871663"/>
          <p14:tracePt t="10493" x="2762250" y="1874838"/>
          <p14:tracePt t="10507" x="2759075" y="1879600"/>
          <p14:tracePt t="10516" x="2754313" y="1882775"/>
          <p14:tracePt t="10522" x="2754313" y="1885950"/>
          <p14:tracePt t="10528" x="2747963" y="1893888"/>
          <p14:tracePt t="10536" x="2743200" y="1898650"/>
          <p14:tracePt t="10546" x="2736850" y="1909763"/>
          <p14:tracePt t="10552" x="2732088" y="1916113"/>
          <p14:tracePt t="10562" x="2728913" y="1924050"/>
          <p14:tracePt t="10568" x="2725738" y="1931988"/>
          <p14:tracePt t="10581" x="2725738" y="1943100"/>
          <p14:tracePt t="10589" x="2725738" y="1946275"/>
          <p14:tracePt t="10597" x="2720975" y="1951038"/>
          <p14:tracePt t="10601" x="2717800" y="1954213"/>
          <p14:tracePt t="10615" x="2714625" y="1957388"/>
          <p14:tracePt t="10619" x="2709863" y="1965325"/>
          <p14:tracePt t="10626" x="2706688" y="1968500"/>
          <p14:tracePt t="10634" x="2701925" y="1976438"/>
          <p14:tracePt t="10641" x="2695575" y="1979613"/>
          <p14:tracePt t="10650" x="2695575" y="1984375"/>
          <p14:tracePt t="10658" x="2690813" y="1987550"/>
          <p14:tracePt t="10666" x="2684463" y="1995488"/>
          <p14:tracePt t="10675" x="2679700" y="1995488"/>
          <p14:tracePt t="10684" x="2679700" y="1998663"/>
          <p14:tracePt t="10694" x="2679700" y="2003425"/>
          <p14:tracePt t="10700" x="2673350" y="2009775"/>
          <p14:tracePt t="10710" x="2673350" y="2014538"/>
          <p14:tracePt t="10717" x="2673350" y="2017713"/>
          <p14:tracePt t="10723" x="2673350" y="2020888"/>
          <p14:tracePt t="10731" x="2673350" y="2028825"/>
          <p14:tracePt t="10738" x="2676525" y="2028825"/>
          <p14:tracePt t="10746" x="2676525" y="2032000"/>
          <p14:tracePt t="10754" x="2676525" y="2036763"/>
          <p14:tracePt t="10807" x="2676525" y="2039938"/>
          <p14:tracePt t="10827" x="2676525" y="2044700"/>
          <p14:tracePt t="10838" x="2676525" y="2047875"/>
          <p14:tracePt t="10843" x="2676525" y="2058988"/>
          <p14:tracePt t="10849" x="2676525" y="2070100"/>
          <p14:tracePt t="10856" x="2676525" y="2084388"/>
          <p14:tracePt t="10868" x="2676525" y="2133600"/>
          <p14:tracePt t="10872" x="2676525" y="2163763"/>
          <p14:tracePt t="10880" x="2668588" y="2189163"/>
          <p14:tracePt t="10887" x="2649538" y="2249488"/>
          <p14:tracePt t="10896" x="2638425" y="2282825"/>
          <p14:tracePt t="10913" x="2609850" y="2384425"/>
          <p14:tracePt t="10925" x="2597150" y="2414588"/>
          <p14:tracePt t="10928" x="2571750" y="2492375"/>
          <p14:tracePt t="10936" x="2560638" y="2527300"/>
          <p14:tracePt t="10944" x="2538413" y="2579688"/>
          <p14:tracePt t="10952" x="2533650" y="2593975"/>
          <p14:tracePt t="10963" x="2533650" y="2605088"/>
          <p14:tracePt t="10969" x="2530475" y="2620963"/>
          <p14:tracePt t="10980" x="2530475" y="2624138"/>
          <p14:tracePt t="10984" x="2530475" y="2627313"/>
          <p14:tracePt t="10992" x="2527300" y="2627313"/>
          <p14:tracePt t="11000" x="2519363" y="2627313"/>
          <p14:tracePt t="11012" x="2519363" y="2635250"/>
          <p14:tracePt t="11497" x="2519363" y="2638425"/>
          <p14:tracePt t="11506" x="2519363" y="2643188"/>
          <p14:tracePt t="11508" x="2527300" y="2651125"/>
          <p14:tracePt t="11516" x="2530475" y="2651125"/>
          <p14:tracePt t="11523" x="2530475" y="2654300"/>
          <p14:tracePt t="11548" x="2533650" y="2654300"/>
          <p14:tracePt t="11556" x="2538413" y="2654300"/>
          <p14:tracePt t="11564" x="2538413" y="2646363"/>
          <p14:tracePt t="11572" x="2538413" y="2635250"/>
          <p14:tracePt t="11580" x="2544763" y="2624138"/>
          <p14:tracePt t="11588" x="2544763" y="2620963"/>
          <p14:tracePt t="11596" x="2549525" y="2616200"/>
          <p14:tracePt t="11604" x="2552700" y="2609850"/>
          <p14:tracePt t="11614" x="2552700" y="2605088"/>
          <p14:tracePt t="11619" x="2557463" y="2598738"/>
          <p14:tracePt t="11633" x="2560638" y="2593975"/>
          <p14:tracePt t="11656" x="2560638" y="2590800"/>
          <p14:tracePt t="11688" x="2560638" y="2586038"/>
          <p14:tracePt t="11816" x="2560638" y="2582863"/>
          <p14:tracePt t="12761" x="2560638" y="2579688"/>
          <p14:tracePt t="12769" x="2563813" y="2579688"/>
          <p14:tracePt t="12776" x="2563813" y="2574925"/>
          <p14:tracePt t="12786" x="2568575" y="2571750"/>
          <p14:tracePt t="12997" x="2571750" y="2571750"/>
          <p14:tracePt t="13984" x="2574925" y="2571750"/>
          <p14:tracePt t="13995" x="2574925" y="2568575"/>
          <p14:tracePt t="14010" x="2579688" y="2563813"/>
          <p14:tracePt t="14684" x="2582863" y="2560638"/>
          <p14:tracePt t="14693" x="2586038" y="2557463"/>
          <p14:tracePt t="14700" x="2590800" y="2552700"/>
          <p14:tracePt t="14708" x="2593975" y="2552700"/>
          <p14:tracePt t="14716" x="2597150" y="2544763"/>
          <p14:tracePt t="14853" x="2601913" y="2544763"/>
          <p14:tracePt t="14936" x="2605088" y="2544763"/>
          <p14:tracePt t="14949" x="2605088" y="2541588"/>
          <p14:tracePt t="14974" x="2605088" y="2538413"/>
          <p14:tracePt t="14979" x="2609850" y="2538413"/>
          <p14:tracePt t="14995" x="2609850" y="2533650"/>
          <p14:tracePt t="15002" x="2613025" y="2530475"/>
          <p14:tracePt t="15353" x="2613025" y="2527300"/>
          <p14:tracePt t="15362" x="2616200" y="2527300"/>
          <p14:tracePt t="15592" x="2620963" y="2527300"/>
          <p14:tracePt t="15833" x="2620963" y="2522538"/>
          <p14:tracePt t="19931" x="2624138" y="2522538"/>
          <p14:tracePt t="21848" x="2616200" y="2527300"/>
          <p14:tracePt t="21854" x="2613025" y="2530475"/>
          <p14:tracePt t="21863" x="2609850" y="2533650"/>
          <p14:tracePt t="21870" x="2601913" y="2541588"/>
          <p14:tracePt t="21879" x="2593975" y="2549525"/>
          <p14:tracePt t="21888" x="2590800" y="2552700"/>
          <p14:tracePt t="21904" x="2571750" y="2568575"/>
          <p14:tracePt t="21910" x="2563813" y="2579688"/>
          <p14:tracePt t="21925" x="2552700" y="2593975"/>
          <p14:tracePt t="21929" x="2549525" y="2605088"/>
          <p14:tracePt t="21937" x="2544763" y="2613025"/>
          <p14:tracePt t="21946" x="2544763" y="2624138"/>
          <p14:tracePt t="21957" x="2544763" y="2632075"/>
          <p14:tracePt t="21962" x="2544763" y="2643188"/>
          <p14:tracePt t="21968" x="2544763" y="2651125"/>
          <p14:tracePt t="21977" x="2541588" y="2665413"/>
          <p14:tracePt t="21983" x="2541588" y="2673350"/>
          <p14:tracePt t="21992" x="2541588" y="2684463"/>
          <p14:tracePt t="22000" x="2538413" y="2690813"/>
          <p14:tracePt t="22008" x="2538413" y="2703513"/>
          <p14:tracePt t="22016" x="2533650" y="2720975"/>
          <p14:tracePt t="22024" x="2530475" y="2728913"/>
          <p14:tracePt t="22032" x="2527300" y="2740025"/>
          <p14:tracePt t="22040" x="2522538" y="2751138"/>
          <p14:tracePt t="22048" x="2519363" y="2767013"/>
          <p14:tracePt t="22056" x="2511425" y="2792413"/>
          <p14:tracePt t="22064" x="2508250" y="2811463"/>
          <p14:tracePt t="22072" x="2508250" y="2822575"/>
          <p14:tracePt t="22080" x="2505075" y="2844800"/>
          <p14:tracePt t="22088" x="2505075" y="2874963"/>
          <p14:tracePt t="22098" x="2505075" y="2908300"/>
          <p14:tracePt t="22108" x="2505075" y="2938463"/>
          <p14:tracePt t="22116" x="2500313" y="2968625"/>
          <p14:tracePt t="22119" x="2492375" y="3001963"/>
          <p14:tracePt t="22128" x="2489200" y="3009900"/>
          <p14:tracePt t="22142" x="2486025" y="3032125"/>
          <p14:tracePt t="22147" x="2486025" y="3046413"/>
          <p14:tracePt t="22151" x="2481263" y="3070225"/>
          <p14:tracePt t="22160" x="2481263" y="3073400"/>
          <p14:tracePt t="22167" x="2481263" y="3087688"/>
          <p14:tracePt t="22179" x="2478088" y="3095625"/>
          <p14:tracePt t="22185" x="2478088" y="3098800"/>
          <p14:tracePt t="22196" x="2478088" y="3111500"/>
          <p14:tracePt t="22202" x="2474913" y="3111500"/>
          <p14:tracePt t="22210" x="2459038" y="3111500"/>
          <p14:tracePt t="22694" x="2455863" y="3111500"/>
          <p14:tracePt t="22706" x="2451100" y="3111500"/>
          <p14:tracePt t="22711" x="2451100" y="3106738"/>
          <p14:tracePt t="22723" x="2444750" y="3106738"/>
          <p14:tracePt t="22758" x="2451100" y="3103563"/>
          <p14:tracePt t="22766" x="2459038" y="3095625"/>
          <p14:tracePt t="22774" x="2436813" y="3095625"/>
          <p14:tracePt t="22781" x="2436813" y="3084513"/>
          <p14:tracePt t="22790" x="2436813" y="3081338"/>
          <p14:tracePt t="22801" x="2439988" y="3070225"/>
          <p14:tracePt t="22807" x="2439988" y="3062288"/>
          <p14:tracePt t="22813" x="2439988" y="3054350"/>
          <p14:tracePt t="22823" x="2439988" y="3046413"/>
          <p14:tracePt t="22854" x="2439988" y="3043238"/>
          <p14:tracePt t="22942" x="2439988" y="3040063"/>
          <p14:tracePt t="23044" x="2444750" y="3040063"/>
          <p14:tracePt t="23068" x="2451100" y="3035300"/>
          <p14:tracePt t="23078" x="2451100" y="3032125"/>
          <p14:tracePt t="23091" x="2451100" y="3028950"/>
          <p14:tracePt t="23289" x="2455863" y="3028950"/>
          <p14:tracePt t="23305" x="2455863" y="3024188"/>
          <p14:tracePt t="23319" x="2459038" y="3024188"/>
          <p14:tracePt t="23339" x="2463800" y="3024188"/>
          <p14:tracePt t="23362" x="2463800" y="3021013"/>
          <p14:tracePt t="23370" x="2466975" y="3021013"/>
          <p14:tracePt t="23386" x="2466975" y="3017838"/>
          <p14:tracePt t="23608" x="2466975" y="3013075"/>
          <p14:tracePt t="23632" x="2470150" y="3013075"/>
          <p14:tracePt t="23894" x="2470150" y="3009900"/>
          <p14:tracePt t="23902" x="2474913" y="3009900"/>
          <p14:tracePt t="23908" x="2474913" y="3006725"/>
          <p14:tracePt t="23922" x="2478088" y="3006725"/>
          <p14:tracePt t="23931" x="2478088" y="3001963"/>
          <p14:tracePt t="25550" x="2481263" y="3001963"/>
          <p14:tracePt t="25562" x="2481263" y="2998788"/>
          <p14:tracePt t="25574" x="2486025" y="2998788"/>
          <p14:tracePt t="25578" x="2486025" y="2994025"/>
          <p14:tracePt t="25588" x="2489200" y="2990850"/>
          <p14:tracePt t="25896" x="2489200" y="2987675"/>
          <p14:tracePt t="26749" x="2492375" y="2987675"/>
          <p14:tracePt t="26757" x="2497138" y="2987675"/>
          <p14:tracePt t="26780" x="2500313" y="2987675"/>
          <p14:tracePt t="26788" x="2505075" y="2987675"/>
          <p14:tracePt t="26796" x="2508250" y="2987675"/>
          <p14:tracePt t="26803" x="2511425" y="2987675"/>
          <p14:tracePt t="26820" x="2516188" y="2987675"/>
          <p14:tracePt t="26828" x="2522538" y="2987675"/>
          <p14:tracePt t="26836" x="2530475" y="2987675"/>
          <p14:tracePt t="26844" x="2533650" y="2987675"/>
          <p14:tracePt t="26853" x="2541588" y="2987675"/>
          <p14:tracePt t="26862" x="2544763" y="2987675"/>
          <p14:tracePt t="26870" x="2549525" y="2987675"/>
          <p14:tracePt t="26879" x="2552700" y="2987675"/>
          <p14:tracePt t="26888" x="2557463" y="2987675"/>
          <p14:tracePt t="26891" x="2560638" y="2987675"/>
          <p14:tracePt t="26917" x="2582863" y="2987675"/>
          <p14:tracePt t="26920" x="2605088" y="2987675"/>
          <p14:tracePt t="26926" x="2627313" y="2987675"/>
          <p14:tracePt t="26936" x="2646363" y="2987675"/>
          <p14:tracePt t="26945" x="2654300" y="2987675"/>
          <p14:tracePt t="26951" x="2662238" y="2987675"/>
          <p14:tracePt t="26960" x="2665413" y="2987675"/>
          <p14:tracePt t="26991" x="2668588" y="2987675"/>
          <p14:tracePt t="27007" x="2673350" y="2987675"/>
          <p14:tracePt t="27015" x="2684463" y="2990850"/>
          <p14:tracePt t="27022" x="2706688" y="2998788"/>
          <p14:tracePt t="27030" x="2732088" y="3001963"/>
          <p14:tracePt t="27037" x="2754313" y="3006725"/>
          <p14:tracePt t="27046" x="2773363" y="3009900"/>
          <p14:tracePt t="27057" x="2789238" y="3009900"/>
          <p14:tracePt t="27064" x="2800350" y="3013075"/>
          <p14:tracePt t="27080" x="2800350" y="3017838"/>
          <p14:tracePt t="27091" x="2800350" y="3021013"/>
          <p14:tracePt t="27097" x="2800350" y="3024188"/>
          <p14:tracePt t="27104" x="2800350" y="3028950"/>
          <p14:tracePt t="27112" x="2803525" y="3032125"/>
          <p14:tracePt t="27120" x="2806700" y="3032125"/>
          <p14:tracePt t="27130" x="2814638" y="3040063"/>
          <p14:tracePt t="27137" x="2822575" y="3054350"/>
          <p14:tracePt t="27146" x="2825750" y="3059113"/>
          <p14:tracePt t="27149" x="2836863" y="3070225"/>
          <p14:tracePt t="27159" x="2841625" y="3076575"/>
          <p14:tracePt t="27166" x="2855913" y="3098800"/>
          <p14:tracePt t="27174" x="2878138" y="3140075"/>
          <p14:tracePt t="27184" x="2894013" y="3152775"/>
          <p14:tracePt t="27190" x="2927350" y="3197225"/>
          <p14:tracePt t="27200" x="2941638" y="3208338"/>
          <p14:tracePt t="27209" x="2965450" y="3241675"/>
          <p14:tracePt t="27218" x="2968625" y="3252788"/>
          <p14:tracePt t="27227" x="2976563" y="3279775"/>
          <p14:tracePt t="27236" x="2979738" y="3286125"/>
          <p14:tracePt t="27243" x="2982913" y="3290888"/>
          <p14:tracePt t="27252" x="2987675" y="3286125"/>
          <p14:tracePt t="27255" x="2994025" y="3271838"/>
          <p14:tracePt t="27264" x="3001963" y="3263900"/>
          <p14:tracePt t="27837" x="3005138" y="3263900"/>
          <p14:tracePt t="27852" x="3009900" y="3263900"/>
          <p14:tracePt t="27860" x="3013075" y="3263900"/>
          <p14:tracePt t="27870" x="3017838" y="3260725"/>
          <p14:tracePt t="27880" x="3017838" y="3257550"/>
          <p14:tracePt t="27884" x="3017838" y="3252788"/>
          <p14:tracePt t="27893" x="3017838" y="3249613"/>
          <p14:tracePt t="27916" x="3017838" y="3244850"/>
          <p14:tracePt t="27919" x="3017838" y="3241675"/>
          <p14:tracePt t="27932" x="3013075" y="3241675"/>
          <p14:tracePt t="27940" x="3013075" y="3238500"/>
          <p14:tracePt t="27950" x="3009900" y="3238500"/>
          <p14:tracePt t="27976" x="3005138" y="3238500"/>
          <p14:tracePt t="28016" x="3005138" y="3233738"/>
          <p14:tracePt t="28025" x="3005138" y="3230563"/>
          <p14:tracePt t="28090" x="3005138" y="3233738"/>
          <p14:tracePt t="28096" x="3005138" y="3249613"/>
          <p14:tracePt t="28104" x="3005138" y="3257550"/>
          <p14:tracePt t="28115" x="3032125" y="3286125"/>
          <p14:tracePt t="28121" x="3062288" y="3335338"/>
          <p14:tracePt t="28131" x="3076575" y="3362325"/>
          <p14:tracePt t="28134" x="3189288" y="3467100"/>
          <p14:tracePt t="28143" x="3233738" y="3514725"/>
          <p14:tracePt t="28150" x="3282950" y="3552825"/>
          <p14:tracePt t="28158" x="3316288" y="3582988"/>
          <p14:tracePt t="28166" x="3335338" y="3594100"/>
          <p14:tracePt t="28174" x="3349625" y="3616325"/>
          <p14:tracePt t="28182" x="3360738" y="3624263"/>
          <p14:tracePt t="28208" x="3360738" y="3627438"/>
          <p14:tracePt t="28222" x="3360738" y="3630613"/>
          <p14:tracePt t="28247" x="3360738" y="3635375"/>
          <p14:tracePt t="28258" x="3365500" y="3635375"/>
          <p14:tracePt t="28266" x="3365500" y="3638550"/>
          <p14:tracePt t="28276" x="3365500" y="3641725"/>
          <p14:tracePt t="28406" x="3360738" y="3641725"/>
          <p14:tracePt t="28467" x="3357563" y="3641725"/>
          <p14:tracePt t="28484" x="3357563" y="3638550"/>
          <p14:tracePt t="28496" x="3354388" y="3638550"/>
          <p14:tracePt t="28505" x="3349625" y="3635375"/>
          <p14:tracePt t="28512" x="3346450" y="3635375"/>
          <p14:tracePt t="28531" x="3343275" y="3635375"/>
          <p14:tracePt t="28569" x="3338513" y="3635375"/>
          <p14:tracePt t="28596" x="3335338" y="3635375"/>
          <p14:tracePt t="28603" x="3332163" y="3630613"/>
          <p14:tracePt t="28612" x="3324225" y="3627438"/>
          <p14:tracePt t="28622" x="3294063" y="3616325"/>
          <p14:tracePt t="28627" x="3282950" y="3608388"/>
          <p14:tracePt t="28634" x="3233738" y="3594100"/>
          <p14:tracePt t="28642" x="3208338" y="3582988"/>
          <p14:tracePt t="28652" x="3186113" y="3578225"/>
          <p14:tracePt t="28661" x="3098800" y="3556000"/>
          <p14:tracePt t="28666" x="3062288" y="3552825"/>
          <p14:tracePt t="28674" x="3035300" y="3552825"/>
          <p14:tracePt t="28682" x="2982913" y="3544888"/>
          <p14:tracePt t="28690" x="2968625" y="3544888"/>
          <p14:tracePt t="28698" x="2960688" y="3544888"/>
          <p14:tracePt t="28706" x="2952750" y="3544888"/>
          <p14:tracePt t="28714" x="2949575" y="3544888"/>
          <p14:tracePt t="28723" x="2941638" y="3544888"/>
          <p14:tracePt t="28732" x="2930525" y="3544888"/>
          <p14:tracePt t="28741" x="2913063" y="3544888"/>
          <p14:tracePt t="28746" x="2897188" y="3544888"/>
          <p14:tracePt t="28755" x="2886075" y="3544888"/>
          <p14:tracePt t="28762" x="2855913" y="3544888"/>
          <p14:tracePt t="28770" x="2819400" y="3544888"/>
          <p14:tracePt t="28781" x="2806700" y="3544888"/>
          <p14:tracePt t="28789" x="2784475" y="3544888"/>
          <p14:tracePt t="28794" x="2762250" y="3544888"/>
          <p14:tracePt t="28806" x="2751138" y="3544888"/>
          <p14:tracePt t="28818" x="2728913" y="3544888"/>
          <p14:tracePt t="28823" x="2714625" y="3544888"/>
          <p14:tracePt t="28827" x="2709863" y="3544888"/>
          <p14:tracePt t="28892" x="2714625" y="3544888"/>
          <p14:tracePt t="29084" x="2714625" y="3541713"/>
          <p14:tracePt t="29295" x="2717800" y="3541713"/>
          <p14:tracePt t="29338" x="2720975" y="3541713"/>
          <p14:tracePt t="29582" x="2720975" y="3536950"/>
          <p14:tracePt t="29598" x="2725738" y="3536950"/>
          <p14:tracePt t="29774" x="2728913" y="3536950"/>
          <p14:tracePt t="29790" x="2732088" y="3536950"/>
          <p14:tracePt t="30233" x="2736850" y="3536950"/>
          <p14:tracePt t="30241" x="2736850" y="3533775"/>
          <p14:tracePt t="30332" x="2740025" y="3533775"/>
          <p14:tracePt t="30338" x="2740025" y="3530600"/>
          <p14:tracePt t="30448" x="2743200" y="3530600"/>
          <p14:tracePt t="30581" x="2743200" y="3525838"/>
          <p14:tracePt t="30606" x="2747963" y="3525838"/>
          <p14:tracePt t="30832" x="2751138" y="3525838"/>
          <p14:tracePt t="30914" x="2751138" y="3522663"/>
          <p14:tracePt t="30967" x="2751138" y="3519488"/>
          <p14:tracePt t="31806" x="2754313" y="3519488"/>
          <p14:tracePt t="31827" x="2759075" y="3519488"/>
          <p14:tracePt t="32551" x="2759075" y="3514725"/>
          <p14:tracePt t="32558" x="2762250" y="3514725"/>
          <p14:tracePt t="32582" x="2767013" y="3514725"/>
          <p14:tracePt t="32590" x="2767013" y="3511550"/>
          <p14:tracePt t="32777" x="2770188" y="3511550"/>
          <p14:tracePt t="33528" x="2773363" y="3511550"/>
          <p14:tracePt t="33541" x="2778125" y="3511550"/>
          <p14:tracePt t="33550" x="2784475" y="3511550"/>
          <p14:tracePt t="33556" x="2795588" y="3511550"/>
          <p14:tracePt t="33564" x="2803525" y="3514725"/>
          <p14:tracePt t="33572" x="2806700" y="3514725"/>
          <p14:tracePt t="33580" x="2819400" y="3514725"/>
          <p14:tracePt t="33589" x="2825750" y="3519488"/>
          <p14:tracePt t="33596" x="2830513" y="3519488"/>
          <p14:tracePt t="33604" x="2833688" y="3519488"/>
          <p14:tracePt t="33612" x="2836863" y="3522663"/>
          <p14:tracePt t="33620" x="2836863" y="3525838"/>
          <p14:tracePt t="33629" x="2844800" y="3525838"/>
          <p14:tracePt t="33646" x="2847975" y="3530600"/>
          <p14:tracePt t="33656" x="2847975" y="3536950"/>
          <p14:tracePt t="33659" x="2852738" y="3541713"/>
          <p14:tracePt t="33668" x="2860675" y="3544888"/>
          <p14:tracePt t="33677" x="2867025" y="3552825"/>
          <p14:tracePt t="33684" x="2871788" y="3552825"/>
          <p14:tracePt t="33692" x="2878138" y="3560763"/>
          <p14:tracePt t="33700" x="2889250" y="3563938"/>
          <p14:tracePt t="33708" x="2897188" y="3571875"/>
          <p14:tracePt t="33716" x="2908300" y="3582988"/>
          <p14:tracePt t="33724" x="2913063" y="3589338"/>
          <p14:tracePt t="33732" x="2916238" y="3589338"/>
          <p14:tracePt t="33743" x="2919413" y="3594100"/>
          <p14:tracePt t="33752" x="2924175" y="3608388"/>
          <p14:tracePt t="33756" x="2927350" y="3613150"/>
          <p14:tracePt t="33766" x="2935288" y="3616325"/>
          <p14:tracePt t="33777" x="2949575" y="3630613"/>
          <p14:tracePt t="33781" x="2957513" y="3635375"/>
          <p14:tracePt t="33789" x="2987675" y="3652838"/>
          <p14:tracePt t="33798" x="3021013" y="3676650"/>
          <p14:tracePt t="33804" x="3046413" y="3694113"/>
          <p14:tracePt t="33814" x="3081338" y="3717925"/>
          <p14:tracePt t="33819" x="3098800" y="3724275"/>
          <p14:tracePt t="33830" x="3117850" y="3743325"/>
          <p14:tracePt t="33836" x="3133725" y="3759200"/>
          <p14:tracePt t="33846" x="3159125" y="3781425"/>
          <p14:tracePt t="33856" x="3170238" y="3792538"/>
          <p14:tracePt t="33863" x="3181350" y="3811588"/>
          <p14:tracePt t="33874" x="3200400" y="3825875"/>
          <p14:tracePt t="33879" x="3233738" y="3856038"/>
          <p14:tracePt t="33886" x="3249613" y="3863975"/>
          <p14:tracePt t="33894" x="3255963" y="3870325"/>
          <p14:tracePt t="33902" x="3260725" y="3881438"/>
          <p14:tracePt t="33910" x="3279775" y="3892550"/>
          <p14:tracePt t="33918" x="3302000" y="3897313"/>
          <p14:tracePt t="33926" x="3321050" y="3897313"/>
          <p14:tracePt t="33934" x="3335338" y="3897313"/>
          <p14:tracePt t="33942" x="3343275" y="3897313"/>
          <p14:tracePt t="34371" x="3368675" y="3897313"/>
          <p14:tracePt t="34384" x="3384550" y="3892550"/>
          <p14:tracePt t="34386" x="3409950" y="3886200"/>
          <p14:tracePt t="34394" x="3425825" y="3886200"/>
          <p14:tracePt t="34402" x="3443288" y="3886200"/>
          <p14:tracePt t="34410" x="3467100" y="3886200"/>
          <p14:tracePt t="34418" x="3495675" y="3886200"/>
          <p14:tracePt t="34425" x="3519488" y="3886200"/>
          <p14:tracePt t="34434" x="3544888" y="3881438"/>
          <p14:tracePt t="34442" x="3567113" y="3881438"/>
          <p14:tracePt t="34453" x="3597275" y="3881438"/>
          <p14:tracePt t="34460" x="3663950" y="3878263"/>
          <p14:tracePt t="34469" x="3716338" y="3863975"/>
          <p14:tracePt t="34476" x="3770313" y="3859213"/>
          <p14:tracePt t="34488" x="3825875" y="3840163"/>
          <p14:tracePt t="34490" x="3870325" y="3829050"/>
          <p14:tracePt t="34498" x="3927475" y="3822700"/>
          <p14:tracePt t="34506" x="3971925" y="3811588"/>
          <p14:tracePt t="34513" x="4008438" y="3811588"/>
          <p14:tracePt t="34522" x="4054475" y="3811588"/>
          <p14:tracePt t="34529" x="4098925" y="3811588"/>
          <p14:tracePt t="34538" x="4159250" y="3811588"/>
          <p14:tracePt t="34546" x="4211638" y="3814763"/>
          <p14:tracePt t="34554" x="4278313" y="3814763"/>
          <p14:tracePt t="34561" x="4352925" y="3817938"/>
          <p14:tracePt t="34570" x="4405313" y="3817938"/>
          <p14:tracePt t="34577" x="4473575" y="3817938"/>
          <p14:tracePt t="34585" x="4548188" y="3817938"/>
          <p14:tracePt t="34595" x="4608513" y="3817938"/>
          <p14:tracePt t="34602" x="4652963" y="3817938"/>
          <p14:tracePt t="34612" x="4697413" y="3817938"/>
          <p14:tracePt t="34621" x="4735513" y="3817938"/>
          <p14:tracePt t="34628" x="4779963" y="3817938"/>
          <p14:tracePt t="34636" x="4818063" y="3817938"/>
          <p14:tracePt t="34644" x="4862513" y="3817938"/>
          <p14:tracePt t="34652" x="4892675" y="3825875"/>
          <p14:tracePt t="34660" x="4933950" y="3825875"/>
          <p14:tracePt t="34668" x="4986338" y="3822700"/>
          <p14:tracePt t="34676" x="5016500" y="3822700"/>
          <p14:tracePt t="34684" x="5046663" y="3817938"/>
          <p14:tracePt t="34692" x="5099050" y="3811588"/>
          <p14:tracePt t="34700" x="5140325" y="3806825"/>
          <p14:tracePt t="34707" x="5168900" y="3798888"/>
          <p14:tracePt t="34721" x="5210175" y="3795713"/>
          <p14:tracePt t="34724" x="5248275" y="3787775"/>
          <p14:tracePt t="34732" x="5284788" y="3784600"/>
          <p14:tracePt t="34742" x="5330825" y="3776663"/>
          <p14:tracePt t="34754" x="5386388" y="3773488"/>
          <p14:tracePt t="34759" x="5446713" y="3765550"/>
          <p14:tracePt t="34768" x="5513388" y="3754438"/>
          <p14:tracePt t="34774" x="5581650" y="3743325"/>
          <p14:tracePt t="34779" x="5641975" y="3735388"/>
          <p14:tracePt t="34788" x="5667375" y="3732213"/>
          <p14:tracePt t="34796" x="5727700" y="3724275"/>
          <p14:tracePt t="34804" x="5786438" y="3713163"/>
          <p14:tracePt t="34811" x="5862638" y="3705225"/>
          <p14:tracePt t="34820" x="5899150" y="3702050"/>
          <p14:tracePt t="34827" x="5997575" y="3687763"/>
          <p14:tracePt t="34836" x="6113463" y="3671888"/>
          <p14:tracePt t="34844" x="6157913" y="3660775"/>
          <p14:tracePt t="34854" x="6284913" y="3646488"/>
          <p14:tracePt t="34861" x="6434138" y="3619500"/>
          <p14:tracePt t="34872" x="6486525" y="3608388"/>
          <p14:tracePt t="34880" x="6648450" y="3582988"/>
          <p14:tracePt t="34886" x="6704013" y="3571875"/>
          <p14:tracePt t="34901" x="6819900" y="3548063"/>
          <p14:tracePt t="34902" x="6861175" y="3544888"/>
          <p14:tracePt t="34912" x="6935788" y="3530600"/>
          <p14:tracePt t="34922" x="6959600" y="3525838"/>
          <p14:tracePt t="34925" x="6999288" y="3519488"/>
          <p14:tracePt t="34934" x="7007225" y="3514725"/>
          <p14:tracePt t="34942" x="7015163" y="3514725"/>
          <p14:tracePt t="34950" x="7018338" y="3514725"/>
          <p14:tracePt t="34958" x="7037388" y="3511550"/>
          <p14:tracePt t="34966" x="7048500" y="3511550"/>
          <p14:tracePt t="34974" x="7086600" y="3503613"/>
          <p14:tracePt t="34982" x="7108825" y="3495675"/>
          <p14:tracePt t="34990" x="7131050" y="3495675"/>
          <p14:tracePt t="34998" x="7164388" y="3484563"/>
          <p14:tracePt t="35006" x="7194550" y="3481388"/>
          <p14:tracePt t="35014" x="7227888" y="3478213"/>
          <p14:tracePt t="35022" x="7273925" y="3470275"/>
          <p14:tracePt t="35030" x="7302500" y="3467100"/>
          <p14:tracePt t="35038" x="7337425" y="3459163"/>
          <p14:tracePt t="35046" x="7348538" y="3455988"/>
          <p14:tracePt t="35054" x="7351713" y="3455988"/>
          <p14:tracePt t="35064" x="7354888" y="3451225"/>
          <p14:tracePt t="35277" x="7351713" y="3451225"/>
          <p14:tracePt t="35329" x="7348538" y="3451225"/>
          <p14:tracePt t="35646" x="7340600" y="3451225"/>
          <p14:tracePt t="35653" x="7337425" y="3451225"/>
          <p14:tracePt t="35661" x="7318375" y="3451225"/>
          <p14:tracePt t="35669" x="7280275" y="3451225"/>
          <p14:tracePt t="35676" x="7243763" y="3451225"/>
          <p14:tracePt t="35681" x="7197725" y="3451225"/>
          <p14:tracePt t="35692" x="7145338" y="3451225"/>
          <p14:tracePt t="35703" x="7078663" y="3451225"/>
          <p14:tracePt t="35710" x="6996113" y="3451225"/>
          <p14:tracePt t="35721" x="6880225" y="3455988"/>
          <p14:tracePt t="35725" x="6778625" y="3470275"/>
          <p14:tracePt t="35732" x="6667500" y="3484563"/>
          <p14:tracePt t="35740" x="6550025" y="3500438"/>
          <p14:tracePt t="35748" x="6400800" y="3533775"/>
          <p14:tracePt t="35756" x="6251575" y="3560763"/>
          <p14:tracePt t="35764" x="6072188" y="3600450"/>
          <p14:tracePt t="35772" x="5865813" y="3638550"/>
          <p14:tracePt t="35780" x="5764213" y="3652838"/>
          <p14:tracePt t="35788" x="5559425" y="3683000"/>
          <p14:tracePt t="35796" x="5457825" y="3698875"/>
          <p14:tracePt t="35804" x="5251450" y="3729038"/>
          <p14:tracePt t="35812" x="5176838" y="3740150"/>
          <p14:tracePt t="35820" x="5091113" y="3751263"/>
          <p14:tracePt t="35828" x="4964113" y="3759200"/>
          <p14:tracePt t="35836" x="4948238" y="3759200"/>
          <p14:tracePt t="36122" x="4941888" y="3759200"/>
          <p14:tracePt t="36125" x="4929188" y="3759200"/>
          <p14:tracePt t="36137" x="4918075" y="3759200"/>
          <p14:tracePt t="36143" x="4914900" y="3759200"/>
          <p14:tracePt t="36149" x="4911725" y="3759200"/>
          <p14:tracePt t="36158" x="4906963" y="3759200"/>
          <p14:tracePt t="36168" x="4903788" y="3759200"/>
          <p14:tracePt t="36174" x="4895850" y="3759200"/>
          <p14:tracePt t="36182" x="4884738" y="3759200"/>
          <p14:tracePt t="36190" x="4873625" y="3759200"/>
          <p14:tracePt t="36204" x="4854575" y="3759200"/>
          <p14:tracePt t="36211" x="4829175" y="3765550"/>
          <p14:tracePt t="36218" x="4795838" y="3773488"/>
          <p14:tracePt t="36227" x="4772025" y="3776663"/>
          <p14:tracePt t="36232" x="4746625" y="3781425"/>
          <p14:tracePt t="36240" x="4727575" y="3792538"/>
          <p14:tracePt t="36250" x="4713288" y="3795713"/>
          <p14:tracePt t="36259" x="4694238" y="3798888"/>
          <p14:tracePt t="36263" x="4675188" y="3798888"/>
          <p14:tracePt t="36272" x="4660900" y="3798888"/>
          <p14:tracePt t="36279" x="4638675" y="3798888"/>
          <p14:tracePt t="36288" x="4614863" y="3798888"/>
          <p14:tracePt t="36296" x="4570413" y="3798888"/>
          <p14:tracePt t="36306" x="4503738" y="3798888"/>
          <p14:tracePt t="36314" x="4443413" y="3798888"/>
          <p14:tracePt t="36323" x="4349750" y="3806825"/>
          <p14:tracePt t="36330" x="4275138" y="3814763"/>
          <p14:tracePt t="36335" x="4189413" y="3825875"/>
          <p14:tracePt t="36346" x="4073525" y="3840163"/>
          <p14:tracePt t="36357" x="3997325" y="3859213"/>
          <p14:tracePt t="36360" x="3930650" y="3875088"/>
          <p14:tracePt t="36372" x="3862388" y="3886200"/>
          <p14:tracePt t="36380" x="3817938" y="3892550"/>
          <p14:tracePt t="36383" x="3776663" y="3897313"/>
          <p14:tracePt t="36394" x="3740150" y="3903663"/>
          <p14:tracePt t="36407" x="3713163" y="3908425"/>
          <p14:tracePt t="36408" x="3698875" y="3908425"/>
          <p14:tracePt t="36416" x="3679825" y="3908425"/>
          <p14:tracePt t="36424" x="3676650" y="3908425"/>
          <p14:tracePt t="36434" x="3660775" y="3908425"/>
          <p14:tracePt t="36440" x="3657600" y="3911600"/>
          <p14:tracePt t="36450" x="3649663" y="3911600"/>
          <p14:tracePt t="36456" x="3641725" y="3911600"/>
          <p14:tracePt t="36468" x="3627438" y="3911600"/>
          <p14:tracePt t="36475" x="3600450" y="3916363"/>
          <p14:tracePt t="36484" x="3582988" y="3919538"/>
          <p14:tracePt t="36492" x="3559175" y="3922713"/>
          <p14:tracePt t="36500" x="3533775" y="3930650"/>
          <p14:tracePt t="36505" x="3511550" y="3933825"/>
          <p14:tracePt t="36516" x="3478213" y="3944938"/>
          <p14:tracePt t="36527" x="3443288" y="3956050"/>
          <p14:tracePt t="36532" x="3409950" y="3971925"/>
          <p14:tracePt t="36538" x="3379788" y="3990975"/>
          <p14:tracePt t="36546" x="3354388" y="4005263"/>
          <p14:tracePt t="36554" x="3338513" y="4013200"/>
          <p14:tracePt t="36562" x="3332163" y="4016375"/>
          <p14:tracePt t="36570" x="3327400" y="4021138"/>
          <p14:tracePt t="36586" x="3327400" y="4024313"/>
          <p14:tracePt t="36610" x="3324225" y="4024313"/>
          <p14:tracePt t="36628" x="3324225" y="4027488"/>
          <p14:tracePt t="36642" x="3324225" y="4032250"/>
          <p14:tracePt t="36706" x="3324225" y="4027488"/>
          <p14:tracePt t="36726" x="3324225" y="4024313"/>
          <p14:tracePt t="36748" x="3324225" y="4021138"/>
          <p14:tracePt t="36809" x="3324225" y="4016375"/>
          <p14:tracePt t="36879" x="3327400" y="4013200"/>
          <p14:tracePt t="36998" x="3327400" y="4010025"/>
          <p14:tracePt t="37007" x="3332163" y="4010025"/>
          <p14:tracePt t="37058" x="3335338" y="4010025"/>
          <p14:tracePt t="37104" x="3335338" y="4005263"/>
          <p14:tracePt t="37390" x="3338513" y="4005263"/>
          <p14:tracePt t="37399" x="3343275" y="4005263"/>
          <p14:tracePt t="37406" x="3343275" y="4002088"/>
          <p14:tracePt t="37422" x="3346450" y="3997325"/>
          <p14:tracePt t="37430" x="3349625" y="3997325"/>
          <p14:tracePt t="37445" x="3354388" y="3997325"/>
          <p14:tracePt t="37452" x="3354388" y="3994150"/>
          <p14:tracePt t="37460" x="3357563" y="3994150"/>
          <p14:tracePt t="37468" x="3360738" y="3994150"/>
          <p14:tracePt t="37496" x="3327400" y="3979863"/>
          <p14:tracePt t="37501" x="3290888" y="3968750"/>
          <p14:tracePt t="37512" x="3192463" y="3975100"/>
          <p14:tracePt t="37521" x="3136900" y="3975100"/>
          <p14:tracePt t="38059" x="3133725" y="3975100"/>
          <p14:tracePt t="38074" x="3128963" y="3975100"/>
          <p14:tracePt t="38090" x="3125788" y="3975100"/>
          <p14:tracePt t="38096" x="3122613" y="3975100"/>
          <p14:tracePt t="38106" x="3117850" y="3975100"/>
          <p14:tracePt t="38113" x="3109913" y="3971925"/>
          <p14:tracePt t="38129" x="3106738" y="3971925"/>
          <p14:tracePt t="38140" x="3103563" y="3971925"/>
          <p14:tracePt t="38146" x="3098800" y="3971925"/>
          <p14:tracePt t="38154" x="3092450" y="3971925"/>
          <p14:tracePt t="38162" x="3087688" y="3971925"/>
          <p14:tracePt t="38170" x="3081338" y="3979863"/>
          <p14:tracePt t="38178" x="3073400" y="3986213"/>
          <p14:tracePt t="38188" x="3065463" y="4005263"/>
          <p14:tracePt t="38194" x="3057525" y="4021138"/>
          <p14:tracePt t="38202" x="3046413" y="4027488"/>
          <p14:tracePt t="38210" x="3035300" y="4038600"/>
          <p14:tracePt t="38217" x="3013075" y="4065588"/>
          <p14:tracePt t="38226" x="3001963" y="4079875"/>
          <p14:tracePt t="38233" x="2979738" y="4106863"/>
          <p14:tracePt t="38244" x="2960688" y="4129088"/>
          <p14:tracePt t="38252" x="2930525" y="4148138"/>
          <p14:tracePt t="38264" x="2913063" y="4170363"/>
          <p14:tracePt t="38267" x="2889250" y="4189413"/>
          <p14:tracePt t="38274" x="2878138" y="4203700"/>
          <p14:tracePt t="38282" x="2855913" y="4230688"/>
          <p14:tracePt t="38290" x="2844800" y="4241800"/>
          <p14:tracePt t="38298" x="2830513" y="4259263"/>
          <p14:tracePt t="38308" x="2819400" y="4286250"/>
          <p14:tracePt t="38314" x="2800350" y="4308475"/>
          <p14:tracePt t="38324" x="2784475" y="4327525"/>
          <p14:tracePt t="38330" x="2773363" y="4346575"/>
          <p14:tracePt t="38340" x="2770188" y="4352925"/>
          <p14:tracePt t="38347" x="2762250" y="4365625"/>
          <p14:tracePt t="38359" x="2759075" y="4379913"/>
          <p14:tracePt t="38366" x="2751138" y="4391025"/>
          <p14:tracePt t="38374" x="2743200" y="4398963"/>
          <p14:tracePt t="38379" x="2732088" y="4405313"/>
          <p14:tracePt t="38388" x="2728913" y="4413250"/>
          <p14:tracePt t="38395" x="2717800" y="4429125"/>
          <p14:tracePt t="38406" x="2709863" y="4435475"/>
          <p14:tracePt t="38413" x="2701925" y="4446588"/>
          <p14:tracePt t="38420" x="2698750" y="4454525"/>
          <p14:tracePt t="38430" x="2690813" y="4457700"/>
          <p14:tracePt t="38438" x="2684463" y="4465638"/>
          <p14:tracePt t="38457" x="2684463" y="4470400"/>
          <p14:tracePt t="38621" x="2679700" y="4470400"/>
          <p14:tracePt t="38636" x="2668588" y="4473575"/>
          <p14:tracePt t="38641" x="2649538" y="4492625"/>
          <p14:tracePt t="38650" x="2616200" y="4510088"/>
          <p14:tracePt t="38660" x="2605088" y="4518025"/>
          <p14:tracePt t="38669" x="2574925" y="4545013"/>
          <p14:tracePt t="38678" x="2560638" y="4551363"/>
          <p14:tracePt t="38683" x="2541588" y="4567238"/>
          <p14:tracePt t="38690" x="2530475" y="4575175"/>
          <p14:tracePt t="38698" x="2527300" y="4578350"/>
          <p14:tracePt t="38874" x="2530475" y="4578350"/>
          <p14:tracePt t="38884" x="2530475" y="4575175"/>
          <p14:tracePt t="39390" x="2519363" y="4575175"/>
          <p14:tracePt t="39399" x="2505075" y="4575175"/>
          <p14:tracePt t="39404" x="2466975" y="4575175"/>
          <p14:tracePt t="39412" x="2451100" y="4575175"/>
          <p14:tracePt t="39420" x="2422525" y="4575175"/>
          <p14:tracePt t="39431" x="2406650" y="4575175"/>
          <p14:tracePt t="39438" x="2376488" y="4575175"/>
          <p14:tracePt t="39443" x="2339975" y="4581525"/>
          <p14:tracePt t="39456" x="2312988" y="4586288"/>
          <p14:tracePt t="39464" x="2276475" y="4592638"/>
          <p14:tracePt t="39467" x="2257425" y="4592638"/>
          <p14:tracePt t="39476" x="2246313" y="4597400"/>
          <p14:tracePt t="39483" x="2238375" y="4597400"/>
          <p14:tracePt t="39493" x="2235200" y="4597400"/>
          <p14:tracePt t="39800" x="2235200" y="4600575"/>
          <p14:tracePt t="39816" x="2238375" y="4600575"/>
          <p14:tracePt t="39956" x="2241550" y="4600575"/>
          <p14:tracePt t="39964" x="2246313" y="4600575"/>
          <p14:tracePt t="39972" x="2249488" y="4600575"/>
          <p14:tracePt t="39980" x="2260600" y="4611688"/>
          <p14:tracePt t="39992" x="2282825" y="4645025"/>
          <p14:tracePt t="39998" x="2298700" y="4679950"/>
          <p14:tracePt t="40008" x="2309813" y="4721225"/>
          <p14:tracePt t="40012" x="2328863" y="4760913"/>
          <p14:tracePt t="40019" x="2339975" y="4799013"/>
          <p14:tracePt t="40028" x="2351088" y="4840288"/>
          <p14:tracePt t="40036" x="2351088" y="4862513"/>
          <p14:tracePt t="40044" x="2351088" y="4878388"/>
          <p14:tracePt t="40051" x="2351088" y="4889500"/>
          <p14:tracePt t="40062" x="2351088" y="4895850"/>
          <p14:tracePt t="40544" x="2351088" y="4892675"/>
          <p14:tracePt t="40551" x="2354263" y="4892675"/>
          <p14:tracePt t="40568" x="2359025" y="4892675"/>
          <p14:tracePt t="40577" x="2359025" y="4889500"/>
          <p14:tracePt t="40597" x="2362200" y="4889500"/>
          <p14:tracePt t="40622" x="2362200" y="4884738"/>
          <p14:tracePt t="40670" x="2365375" y="4884738"/>
          <p14:tracePt t="40688" x="2365375" y="4881563"/>
          <p14:tracePt t="40696" x="2370138" y="4881563"/>
          <p14:tracePt t="40768" x="2370138" y="4878388"/>
          <p14:tracePt t="40885" x="2373313" y="4878388"/>
          <p14:tracePt t="41337" x="2373313" y="4873625"/>
          <p14:tracePt t="41364" x="2376488" y="4873625"/>
          <p14:tracePt t="41599" x="2376488" y="4870450"/>
          <p14:tracePt t="41608" x="2381250" y="4870450"/>
          <p14:tracePt t="41620" x="2381250" y="4867275"/>
          <p14:tracePt t="41630" x="2384425" y="4867275"/>
          <p14:tracePt t="41646" x="2384425" y="4862513"/>
          <p14:tracePt t="41655" x="2387600" y="4862513"/>
          <p14:tracePt t="41704" x="2387600" y="4859338"/>
          <p14:tracePt t="42547" x="2392363" y="4859338"/>
          <p14:tracePt t="42562" x="2395538" y="4859338"/>
          <p14:tracePt t="42567" x="2395538" y="4854575"/>
          <p14:tracePt t="42586" x="2398713" y="4854575"/>
          <p14:tracePt t="42615" x="2403475" y="4854575"/>
          <p14:tracePt t="42621" x="2403475" y="4851400"/>
          <p14:tracePt t="42646" x="2406650" y="4851400"/>
          <p14:tracePt t="42678" x="2406650" y="4848225"/>
          <p14:tracePt t="42722" x="2411413" y="4848225"/>
          <p14:tracePt t="42730" x="2411413" y="4843463"/>
          <p14:tracePt t="42756" x="2414588" y="4843463"/>
          <p14:tracePt t="42762" x="2414588" y="4840288"/>
          <p14:tracePt t="42977" x="2417763" y="4837113"/>
          <p14:tracePt t="43002" x="2417763" y="4832350"/>
          <p14:tracePt t="43013" x="2422525" y="4832350"/>
          <p14:tracePt t="43121" x="2422525" y="4840288"/>
          <p14:tracePt t="43133" x="2422525" y="4843463"/>
          <p14:tracePt t="43137" x="2422525" y="4848225"/>
          <p14:tracePt t="43143" x="2422525" y="4854575"/>
          <p14:tracePt t="43152" x="2422525" y="4859338"/>
          <p14:tracePt t="43160" x="2422525" y="4867275"/>
          <p14:tracePt t="43170" x="2422525" y="4870450"/>
          <p14:tracePt t="43187" x="2406650" y="4892675"/>
          <p14:tracePt t="44172" x="2403475" y="4892675"/>
          <p14:tracePt t="44184" x="2398713" y="4892675"/>
          <p14:tracePt t="44200" x="2398713" y="4895850"/>
          <p14:tracePt t="44208" x="2398713" y="4903788"/>
          <p14:tracePt t="44216" x="2403475" y="4906963"/>
          <p14:tracePt t="44232" x="2406650" y="4914900"/>
          <p14:tracePt t="44240" x="2411413" y="4919663"/>
          <p14:tracePt t="44248" x="2411413" y="4922838"/>
          <p14:tracePt t="44256" x="2414588" y="4926013"/>
          <p14:tracePt t="44328" x="2417763" y="4930775"/>
          <p14:tracePt t="44336" x="2422525" y="4930775"/>
          <p14:tracePt t="44344" x="2422525" y="4933950"/>
          <p14:tracePt t="44359" x="2425700" y="4933950"/>
          <p14:tracePt t="44368" x="2428875" y="4933950"/>
          <p14:tracePt t="44386" x="2433638" y="4937125"/>
          <p14:tracePt t="44394" x="2436813" y="4945063"/>
          <p14:tracePt t="44402" x="2439988" y="4953000"/>
          <p14:tracePt t="44412" x="2439988" y="4959350"/>
          <p14:tracePt t="44419" x="2444750" y="4964113"/>
          <p14:tracePt t="44425" x="2444750" y="4967288"/>
          <p14:tracePt t="44433" x="2444750" y="4972050"/>
          <p14:tracePt t="44490" x="2444750" y="4975225"/>
          <p14:tracePt t="44499" x="2444750" y="4986338"/>
          <p14:tracePt t="44506" x="2447925" y="4994275"/>
          <p14:tracePt t="44514" x="2459038" y="5005388"/>
          <p14:tracePt t="44522" x="2466975" y="5019675"/>
          <p14:tracePt t="44531" x="2466975" y="5030788"/>
          <p14:tracePt t="44538" x="2466975" y="5041900"/>
          <p14:tracePt t="44547" x="2466975" y="5053013"/>
          <p14:tracePt t="44554" x="2478088" y="5072063"/>
          <p14:tracePt t="44563" x="2481263" y="5083175"/>
          <p14:tracePt t="44572" x="2489200" y="5099050"/>
          <p14:tracePt t="44580" x="2492375" y="5105400"/>
          <p14:tracePt t="44589" x="2492375" y="5113338"/>
          <p14:tracePt t="44603" x="2492375" y="5121275"/>
          <p14:tracePt t="44614" x="2492375" y="5129213"/>
          <p14:tracePt t="44618" x="2492375" y="5132388"/>
          <p14:tracePt t="44627" x="2492375" y="5140325"/>
          <p14:tracePt t="44634" x="2497138" y="5143500"/>
          <p14:tracePt t="44673" x="2500313" y="5143500"/>
          <p14:tracePt t="44788" x="2500313" y="5146675"/>
          <p14:tracePt t="44863" x="2500313" y="5151438"/>
          <p14:tracePt t="44873" x="2500313" y="5154613"/>
          <p14:tracePt t="44875" x="2500313" y="5162550"/>
          <p14:tracePt t="44889" x="2505075" y="5173663"/>
          <p14:tracePt t="44893" x="2511425" y="5176838"/>
          <p14:tracePt t="44900" x="2522538" y="5195888"/>
          <p14:tracePt t="44908" x="2530475" y="5214938"/>
          <p14:tracePt t="44916" x="2533650" y="5222875"/>
          <p14:tracePt t="44924" x="2544763" y="5240338"/>
          <p14:tracePt t="44934" x="2544763" y="5248275"/>
          <p14:tracePt t="44941" x="2549525" y="5259388"/>
          <p14:tracePt t="44950" x="2552700" y="5267325"/>
          <p14:tracePt t="44957" x="2552700" y="5275263"/>
          <p14:tracePt t="44964" x="2557463" y="5278438"/>
          <p14:tracePt t="44974" x="2557463" y="5281613"/>
          <p14:tracePt t="44980" x="2557463" y="5286375"/>
          <p14:tracePt t="45062" x="2560638" y="5286375"/>
          <p14:tracePt t="45102" x="2560638" y="5281613"/>
          <p14:tracePt t="45169" x="2560638" y="5278438"/>
          <p14:tracePt t="45208" x="2563813" y="5278438"/>
          <p14:tracePt t="45240" x="2563813" y="5275263"/>
          <p14:tracePt t="45306" x="2563813" y="5270500"/>
          <p14:tracePt t="45628" x="2568575" y="5270500"/>
          <p14:tracePt t="45685" x="2571750" y="5270500"/>
          <p14:tracePt t="45807" x="2574925" y="5270500"/>
          <p14:tracePt t="45844" x="2579688" y="5270500"/>
          <p14:tracePt t="45885" x="2582863" y="5270500"/>
          <p14:tracePt t="45901" x="2586038" y="5270500"/>
          <p14:tracePt t="45909" x="2590800" y="5270500"/>
          <p14:tracePt t="45915" x="2593975" y="5270500"/>
          <p14:tracePt t="45950" x="2597150" y="5270500"/>
          <p14:tracePt t="45957" x="2601913" y="5270500"/>
          <p14:tracePt t="45983" x="2605088" y="5270500"/>
          <p14:tracePt t="45990" x="2609850" y="5270500"/>
          <p14:tracePt t="45999" x="2613025" y="5270500"/>
          <p14:tracePt t="46006" x="2616200" y="5270500"/>
          <p14:tracePt t="46024" x="2620963" y="5270500"/>
          <p14:tracePt t="46040" x="2624138" y="5270500"/>
          <p14:tracePt t="46054" x="2627313" y="5270500"/>
          <p14:tracePt t="46062" x="2632075" y="5270500"/>
          <p14:tracePt t="46072" x="2635250" y="5270500"/>
          <p14:tracePt t="46079" x="2649538" y="5270500"/>
          <p14:tracePt t="46088" x="2654300" y="5270500"/>
          <p14:tracePt t="46099" x="2662238" y="5275263"/>
          <p14:tracePt t="46101" x="2676525" y="5275263"/>
          <p14:tracePt t="46110" x="2695575" y="5275263"/>
          <p14:tracePt t="46122" x="2706688" y="5267325"/>
          <p14:tracePt t="46127" x="2717800" y="5262563"/>
          <p14:tracePt t="46136" x="2717800" y="5259388"/>
          <p14:tracePt t="46146" x="2740025" y="5259388"/>
          <p14:tracePt t="46749" x="2740025" y="5256213"/>
          <p14:tracePt t="46757" x="2740025" y="5251450"/>
          <p14:tracePt t="46762" x="2740025" y="5248275"/>
          <p14:tracePt t="46770" x="2743200" y="5248275"/>
          <p14:tracePt t="46778" x="2747963" y="5245100"/>
          <p14:tracePt t="46802" x="2747963" y="5240338"/>
          <p14:tracePt t="46811" x="2747963" y="5237163"/>
          <p14:tracePt t="46821" x="2743200" y="5237163"/>
          <p14:tracePt t="46828" x="2743200" y="5233988"/>
          <p14:tracePt t="46839" x="2743200" y="5229225"/>
          <p14:tracePt t="46850" x="2743200" y="5222875"/>
          <p14:tracePt t="46853" x="2743200" y="5214938"/>
          <p14:tracePt t="46868" x="2740025" y="5207000"/>
          <p14:tracePt t="46877" x="2740025" y="5199063"/>
          <p14:tracePt t="46886" x="2740025" y="5192713"/>
          <p14:tracePt t="46894" x="2740025" y="5181600"/>
          <p14:tracePt t="46916" x="2740025" y="5162550"/>
          <p14:tracePt t="46924" x="2740025" y="5154613"/>
          <p14:tracePt t="46932" x="2740025" y="5151438"/>
          <p14:tracePt t="46940" x="2740025" y="5143500"/>
          <p14:tracePt t="46967" x="2740025" y="5140325"/>
          <p14:tracePt t="46980" x="2740025" y="5135563"/>
          <p14:tracePt t="46996" x="2740025" y="5132388"/>
          <p14:tracePt t="47796" x="2740025" y="5129213"/>
          <p14:tracePt t="49266" x="2740025" y="5124450"/>
          <p14:tracePt t="50258" x="2743200" y="5129213"/>
          <p14:tracePt t="50268" x="2743200" y="5132388"/>
          <p14:tracePt t="50275" x="2747963" y="5135563"/>
          <p14:tracePt t="50286" x="2754313" y="5143500"/>
          <p14:tracePt t="50288" x="2767013" y="5146675"/>
          <p14:tracePt t="50300" x="2784475" y="5154613"/>
          <p14:tracePt t="50312" x="2792413" y="5162550"/>
          <p14:tracePt t="50314" x="2795588" y="5176838"/>
          <p14:tracePt t="50322" x="2800350" y="5187950"/>
          <p14:tracePt t="50330" x="2751138" y="5192713"/>
          <p14:tracePt t="50340" x="2743200" y="5192713"/>
          <p14:tracePt t="51073" x="2740025" y="5192713"/>
          <p14:tracePt t="51137" x="2740025" y="5203825"/>
          <p14:tracePt t="51146" x="2740025" y="5207000"/>
          <p14:tracePt t="51154" x="2740025" y="5210175"/>
          <p14:tracePt t="51163" x="2740025" y="5218113"/>
          <p14:tracePt t="51167" x="2740025" y="5222875"/>
          <p14:tracePt t="51176" x="2740025" y="5226050"/>
          <p14:tracePt t="51194" x="2740025" y="5233988"/>
          <p14:tracePt t="51204" x="2740025" y="5237163"/>
          <p14:tracePt t="51210" x="2740025" y="5245100"/>
          <p14:tracePt t="51216" x="2740025" y="5251450"/>
          <p14:tracePt t="51224" x="2732088" y="5259388"/>
          <p14:tracePt t="51231" x="2732088" y="5262563"/>
          <p14:tracePt t="51242" x="2720975" y="5267325"/>
          <p14:tracePt t="51249" x="2720975" y="5270500"/>
          <p14:tracePt t="51258" x="2720975" y="5281613"/>
          <p14:tracePt t="51266" x="2720975" y="5286375"/>
          <p14:tracePt t="51272" x="2720975" y="5300663"/>
          <p14:tracePt t="51280" x="2720975" y="5311775"/>
          <p14:tracePt t="51288" x="2725738" y="5327650"/>
          <p14:tracePt t="51296" x="2732088" y="5345113"/>
          <p14:tracePt t="51304" x="2736850" y="5372100"/>
          <p14:tracePt t="51314" x="2740025" y="5375275"/>
          <p14:tracePt t="51319" x="2743200" y="5386388"/>
          <p14:tracePt t="51330" x="2743200" y="5402263"/>
          <p14:tracePt t="51336" x="2743200" y="5413375"/>
          <p14:tracePt t="51347" x="2747963" y="5416550"/>
          <p14:tracePt t="51359" x="2747963" y="5424488"/>
          <p14:tracePt t="51361" x="2747963" y="5432425"/>
          <p14:tracePt t="51370" x="2747963" y="5435600"/>
          <p14:tracePt t="51381" x="2747963" y="5438775"/>
          <p14:tracePt t="51385" x="2747963" y="5446713"/>
          <p14:tracePt t="51401" x="2747963" y="5449888"/>
          <p14:tracePt t="51410" x="2747963" y="5454650"/>
          <p14:tracePt t="51418" x="2747963" y="5461000"/>
          <p14:tracePt t="51426" x="2747963" y="5465763"/>
          <p14:tracePt t="51433" x="2747963" y="5473700"/>
          <p14:tracePt t="51451" x="2751138" y="5473700"/>
          <p14:tracePt t="51489" x="2754313" y="5473700"/>
          <p14:tracePt t="51550" x="2759075" y="5468938"/>
          <p14:tracePt t="51600" x="2759075" y="5465763"/>
          <p14:tracePt t="51628" x="2759075" y="5461000"/>
          <p14:tracePt t="51690" x="2759075" y="5457825"/>
          <p14:tracePt t="51964" x="2762250" y="5454650"/>
          <p14:tracePt t="52631" x="2767013" y="5454650"/>
          <p14:tracePt t="52700" x="2770188" y="5449888"/>
          <p14:tracePt t="52732" x="2770188" y="5446713"/>
          <p14:tracePt t="52741" x="2773363" y="5446713"/>
          <p14:tracePt t="53297" x="2778125" y="5446713"/>
          <p14:tracePt t="53299" x="2778125" y="5443538"/>
          <p14:tracePt t="53535" x="2781300" y="5443538"/>
          <p14:tracePt t="53563" x="2781300" y="5438775"/>
          <p14:tracePt t="53900" x="2781300" y="5435600"/>
          <p14:tracePt t="53909" x="2784475" y="5435600"/>
          <p14:tracePt t="53915" x="2784475" y="5432425"/>
          <p14:tracePt t="53925" x="2789238" y="5432425"/>
          <p14:tracePt t="54908" x="2792413" y="5432425"/>
          <p14:tracePt t="56023" x="2795588" y="5432425"/>
          <p14:tracePt t="56033" x="2795588" y="5427663"/>
          <p14:tracePt t="56048" x="2800350" y="5427663"/>
          <p14:tracePt t="56171" x="2800350" y="5424488"/>
          <p14:tracePt t="57062" x="2803525" y="5424488"/>
          <p14:tracePt t="57109" x="2803525" y="5419725"/>
          <p14:tracePt t="57115" x="2806700" y="5419725"/>
          <p14:tracePt t="57124" x="2806700" y="5416550"/>
          <p14:tracePt t="57132" x="2811463" y="5416550"/>
          <p14:tracePt t="57403" x="2811463" y="5413375"/>
          <p14:tracePt t="57417" x="2814638" y="5413375"/>
          <p14:tracePt t="57635" x="2819400" y="5413375"/>
          <p14:tracePt t="57659" x="2819400" y="5408613"/>
          <p14:tracePt t="57785" x="2822575" y="5408613"/>
          <p14:tracePt t="57794" x="2822575" y="5405438"/>
          <p14:tracePt t="57829" x="2822575" y="5402263"/>
          <p14:tracePt t="57960" x="2825750" y="5402263"/>
          <p14:tracePt t="57966" x="2825750" y="5397500"/>
          <p14:tracePt t="57982" x="2830513" y="5397500"/>
          <p14:tracePt t="57989" x="2830513" y="5394325"/>
          <p14:tracePt t="58628" x="2833688" y="5394325"/>
          <p14:tracePt t="58643" x="2836863" y="5394325"/>
          <p14:tracePt t="58652" x="2841625" y="5394325"/>
          <p14:tracePt t="58659" x="2847975" y="5394325"/>
          <p14:tracePt t="58668" x="2852738" y="5394325"/>
          <p14:tracePt t="58676" x="2855913" y="5394325"/>
          <p14:tracePt t="58685" x="2863850" y="5394325"/>
          <p14:tracePt t="58696" x="2867025" y="5394325"/>
          <p14:tracePt t="58713" x="2867025" y="5397500"/>
          <p14:tracePt t="58718" x="2871788" y="5402263"/>
          <p14:tracePt t="58723" x="2882900" y="5405438"/>
          <p14:tracePt t="58734" x="2905125" y="5405438"/>
          <p14:tracePt t="58744" x="2941638" y="5405438"/>
          <p14:tracePt t="58750" x="2994025" y="5402263"/>
          <p14:tracePt t="58755" x="3054350" y="5397500"/>
          <p14:tracePt t="58764" x="3076575" y="5397500"/>
          <p14:tracePt t="58774" x="3106738" y="5397500"/>
          <p14:tracePt t="58782" x="3125788" y="5397500"/>
          <p14:tracePt t="58790" x="3151188" y="5419725"/>
          <p14:tracePt t="58798" x="3155950" y="5419725"/>
          <p14:tracePt t="59251" x="3159125" y="5419725"/>
          <p14:tracePt t="59259" x="3159125" y="5424488"/>
          <p14:tracePt t="59264" x="3163888" y="5427663"/>
          <p14:tracePt t="59272" x="3167063" y="5435600"/>
          <p14:tracePt t="59280" x="3170238" y="5438775"/>
          <p14:tracePt t="59287" x="3175000" y="5446713"/>
          <p14:tracePt t="59296" x="3175000" y="5449888"/>
          <p14:tracePt t="59306" x="3178175" y="5449888"/>
          <p14:tracePt t="59315" x="3178175" y="5454650"/>
          <p14:tracePt t="59346" x="3175000" y="5454650"/>
          <p14:tracePt t="59354" x="3167063" y="5454650"/>
          <p14:tracePt t="59363" x="3163888" y="5454650"/>
          <p14:tracePt t="59372" x="3151188" y="5457825"/>
          <p14:tracePt t="59380" x="3144838" y="5461000"/>
          <p14:tracePt t="59387" x="3136900" y="5476875"/>
          <p14:tracePt t="59396" x="3128963" y="5484813"/>
          <p14:tracePt t="59401" x="3114675" y="5502275"/>
          <p14:tracePt t="59411" x="3103563" y="5510213"/>
          <p14:tracePt t="59418" x="3098800" y="5513388"/>
          <p14:tracePt t="59430" x="3092450" y="5513388"/>
          <p14:tracePt t="59446" x="3092450" y="5510213"/>
          <p14:tracePt t="59452" x="3092450" y="5507038"/>
          <p14:tracePt t="59478" x="3092450" y="5502275"/>
          <p14:tracePt t="59516" x="3092450" y="5499100"/>
          <p14:tracePt t="59531" x="3087688" y="5499100"/>
          <p14:tracePt t="59546" x="3087688" y="5495925"/>
          <p14:tracePt t="59644" x="3092450" y="5491163"/>
          <p14:tracePt t="60017" x="3092450" y="5487988"/>
          <p14:tracePt t="60079" x="3095625" y="5487988"/>
          <p14:tracePt t="60201" x="3098800" y="5487988"/>
          <p14:tracePt t="60262" x="3103563" y="5487988"/>
          <p14:tracePt t="60340" x="3106738" y="5487988"/>
          <p14:tracePt t="60549" x="3109913" y="5487988"/>
          <p14:tracePt t="61356" x="3114675" y="5487988"/>
          <p14:tracePt t="61545" x="3117850" y="5487988"/>
          <p14:tracePt t="61560" x="3117850" y="5484813"/>
          <p14:tracePt t="61706" x="3122613" y="5484813"/>
          <p14:tracePt t="62488" x="3122613" y="5487988"/>
          <p14:tracePt t="62495" x="3133725" y="5499100"/>
          <p14:tracePt t="62504" x="3170238" y="5548313"/>
          <p14:tracePt t="62514" x="3219450" y="5584825"/>
          <p14:tracePt t="62524" x="3260725" y="5618163"/>
          <p14:tracePt t="62530" x="3286125" y="5648325"/>
          <p14:tracePt t="62541" x="3321050" y="5670550"/>
          <p14:tracePt t="62548" x="3349625" y="5694363"/>
          <p14:tracePt t="62556" x="3376613" y="5711825"/>
          <p14:tracePt t="62564" x="3384550" y="5719763"/>
          <p14:tracePt t="62572" x="3387725" y="5730875"/>
          <p14:tracePt t="62586" x="3387725" y="5741988"/>
          <p14:tracePt t="62594" x="3390900" y="5757863"/>
          <p14:tracePt t="62602" x="3395663" y="5764213"/>
          <p14:tracePt t="62609" x="3409950" y="5772150"/>
          <p14:tracePt t="62618" x="3425825" y="5780088"/>
          <p14:tracePt t="62628" x="3459163" y="5788025"/>
          <p14:tracePt t="62639" x="3481388" y="5791200"/>
          <p14:tracePt t="62642" x="3500438" y="5799138"/>
          <p14:tracePt t="62650" x="3503613" y="5813425"/>
          <p14:tracePt t="62658" x="3519488" y="5821363"/>
          <p14:tracePt t="63178" x="3519488" y="5824538"/>
          <p14:tracePt t="63185" x="3519488" y="5829300"/>
          <p14:tracePt t="63192" x="3519488" y="5832475"/>
          <p14:tracePt t="63201" x="3519488" y="5835650"/>
          <p14:tracePt t="63205" x="3519488" y="5843588"/>
          <p14:tracePt t="63215" x="3530600" y="5846763"/>
          <p14:tracePt t="63224" x="3530600" y="5851525"/>
          <p14:tracePt t="63229" x="3530600" y="5854700"/>
          <p14:tracePt t="63250" x="3530600" y="5862638"/>
          <p14:tracePt t="63255" x="3536950" y="5865813"/>
          <p14:tracePt t="63262" x="3541713" y="5868988"/>
          <p14:tracePt t="63286" x="3544888" y="5868988"/>
          <p14:tracePt t="63304" x="3548063" y="5868988"/>
          <p14:tracePt t="63320" x="3548063" y="5865813"/>
          <p14:tracePt t="63336" x="3548063" y="5862638"/>
          <p14:tracePt t="63353" x="3548063" y="5857875"/>
          <p14:tracePt t="63361" x="3552825" y="5857875"/>
          <p14:tracePt t="63369" x="3552825" y="5854700"/>
          <p14:tracePt t="63401" x="3556000" y="5854700"/>
          <p14:tracePt t="63409" x="3556000" y="5851525"/>
          <p14:tracePt t="63497" x="3571875" y="5835650"/>
          <p14:tracePt t="63541" x="3571875" y="5840413"/>
          <p14:tracePt t="63547" x="3571875" y="5843588"/>
          <p14:tracePt t="63553" x="3571875" y="5846763"/>
          <p14:tracePt t="63562" x="3571875" y="5854700"/>
          <p14:tracePt t="63570" x="3571875" y="5857875"/>
          <p14:tracePt t="63575" x="3567113" y="5868988"/>
          <p14:tracePt t="63586" x="3567113" y="5873750"/>
          <p14:tracePt t="63592" x="3567113" y="5888038"/>
          <p14:tracePt t="63602" x="3567113" y="5899150"/>
          <p14:tracePt t="63608" x="3567113" y="5910263"/>
          <p14:tracePt t="63618" x="3567113" y="5929313"/>
          <p14:tracePt t="63625" x="3567113" y="5951538"/>
          <p14:tracePt t="63634" x="3567113" y="5956300"/>
          <p14:tracePt t="63641" x="3567113" y="5970588"/>
          <p14:tracePt t="63650" x="3567113" y="5978525"/>
          <p14:tracePt t="63784" x="3567113" y="5973763"/>
          <p14:tracePt t="64000" x="3567113" y="5970588"/>
          <p14:tracePt t="64499" x="3571875" y="5970588"/>
          <p14:tracePt t="64507" x="3575050" y="5970588"/>
          <p14:tracePt t="64514" x="3586163" y="5970588"/>
          <p14:tracePt t="64525" x="3589338" y="5973763"/>
          <p14:tracePt t="64527" x="3605213" y="5978525"/>
          <p14:tracePt t="64538" x="3635375" y="5978525"/>
          <p14:tracePt t="64547" x="3638550" y="5978525"/>
          <p14:tracePt t="64553" x="3646488" y="5978525"/>
          <p14:tracePt t="64560" x="3646488" y="5986463"/>
          <p14:tracePt t="64569" x="3649663" y="5986463"/>
          <p14:tracePt t="65351" x="3649663" y="5981700"/>
          <p14:tracePt t="65357" x="3649663" y="5978525"/>
          <p14:tracePt t="65366" x="3646488" y="5973763"/>
          <p14:tracePt t="65374" x="3646488" y="5970588"/>
          <p14:tracePt t="65392" x="3641725" y="5962650"/>
          <p14:tracePt t="65402" x="3641725" y="5959475"/>
          <p14:tracePt t="65408" x="3641725" y="5951538"/>
          <p14:tracePt t="65414" x="3641725" y="5948363"/>
          <p14:tracePt t="65422" x="3646488" y="5945188"/>
          <p14:tracePt t="65429" x="3646488" y="5929313"/>
          <p14:tracePt t="65440" x="3649663" y="5921375"/>
          <p14:tracePt t="65445" x="3652838" y="5910263"/>
          <p14:tracePt t="65456" x="3652838" y="5907088"/>
          <p14:tracePt t="65464" x="3652838" y="5899150"/>
          <p14:tracePt t="65476" x="3652838" y="5895975"/>
          <p14:tracePt t="65498" x="3657600" y="5895975"/>
          <p14:tracePt t="65523" x="3657600" y="5892800"/>
          <p14:tracePt t="65544" x="3660775" y="5892800"/>
          <p14:tracePt t="65552" x="3660775" y="5888038"/>
          <p14:tracePt t="65576" x="3660775" y="5884863"/>
          <p14:tracePt t="65644" x="3660775" y="5881688"/>
          <p14:tracePt t="65847" x="3663950" y="5881688"/>
          <p14:tracePt t="66031" x="3668713" y="5881688"/>
          <p14:tracePt t="66042" x="3671888" y="5881688"/>
          <p14:tracePt t="66047" x="3676650" y="5881688"/>
          <p14:tracePt t="66061" x="3679825" y="5881688"/>
          <p14:tracePt t="66288" x="3679825" y="5876925"/>
          <p14:tracePt t="68382" x="3668713" y="5868988"/>
          <p14:tracePt t="68387" x="3657600" y="5862638"/>
          <p14:tracePt t="68398" x="3600450" y="5824538"/>
          <p14:tracePt t="68403" x="3473450" y="5761038"/>
          <p14:tracePt t="68413" x="3263900" y="5645150"/>
          <p14:tracePt t="68423" x="3057525" y="5532438"/>
          <p14:tracePt t="68430" x="2759075" y="5372100"/>
          <p14:tracePt t="68438" x="2500313" y="5192713"/>
          <p14:tracePt t="68446" x="2163763" y="4953000"/>
          <p14:tracePt t="68456" x="1912938" y="4724400"/>
          <p14:tracePt t="68464" x="1595438" y="4352925"/>
          <p14:tracePt t="68476" x="1223963" y="3881438"/>
          <p14:tracePt t="68479" x="906463" y="3425825"/>
          <p14:tracePt t="68490" x="733425" y="3111500"/>
          <p14:tracePt t="68493" x="501650" y="2560638"/>
          <p14:tracePt t="68502" x="355600" y="2133600"/>
          <p14:tracePt t="68510" x="220663" y="1706563"/>
          <p14:tracePt t="68522" x="49213" y="1235075"/>
        </p14:tracePtLst>
      </p14:laserTraceLst>
    </p:ext>
  </p:extLs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58D43B-F36F-CD83-6445-F89B49CC8CCC}"/>
            </a:ext>
          </a:extLst>
        </p:cNvPr>
        <p:cNvGrpSpPr/>
        <p:nvPr/>
      </p:nvGrpSpPr>
      <p:grpSpPr>
        <a:xfrm>
          <a:off x="0" y="0"/>
          <a:ext cx="0" cy="0"/>
          <a:chOff x="0" y="0"/>
          <a:chExt cx="0" cy="0"/>
        </a:xfrm>
      </p:grpSpPr>
      <p:sp>
        <p:nvSpPr>
          <p:cNvPr id="4" name="タイトル 3">
            <a:extLst>
              <a:ext uri="{FF2B5EF4-FFF2-40B4-BE49-F238E27FC236}">
                <a16:creationId xmlns:a16="http://schemas.microsoft.com/office/drawing/2014/main" id="{4F27CFB5-4B20-299F-E08C-E44AE7CFA7CF}"/>
              </a:ext>
            </a:extLst>
          </p:cNvPr>
          <p:cNvSpPr>
            <a:spLocks noGrp="1"/>
          </p:cNvSpPr>
          <p:nvPr>
            <p:ph type="title"/>
          </p:nvPr>
        </p:nvSpPr>
        <p:spPr/>
        <p:txBody>
          <a:bodyPr/>
          <a:lstStyle/>
          <a:p>
            <a:r>
              <a:rPr lang="en-US" altLang="ja-JP" dirty="0"/>
              <a:t>Diversity among four remote islands</a:t>
            </a:r>
            <a:endParaRPr lang="ja-JP" altLang="en-US" dirty="0"/>
          </a:p>
        </p:txBody>
      </p:sp>
      <p:sp>
        <p:nvSpPr>
          <p:cNvPr id="5" name="コンテンツ プレースホルダー 4">
            <a:extLst>
              <a:ext uri="{FF2B5EF4-FFF2-40B4-BE49-F238E27FC236}">
                <a16:creationId xmlns:a16="http://schemas.microsoft.com/office/drawing/2014/main" id="{A08953B6-7286-0801-F203-4DC95E43A08B}"/>
              </a:ext>
            </a:extLst>
          </p:cNvPr>
          <p:cNvSpPr>
            <a:spLocks noGrp="1"/>
          </p:cNvSpPr>
          <p:nvPr>
            <p:ph idx="1"/>
          </p:nvPr>
        </p:nvSpPr>
        <p:spPr>
          <a:xfrm>
            <a:off x="838200" y="1833508"/>
            <a:ext cx="10515600" cy="4351338"/>
          </a:xfrm>
        </p:spPr>
        <p:txBody>
          <a:bodyPr>
            <a:normAutofit/>
          </a:bodyPr>
          <a:lstStyle/>
          <a:p>
            <a:r>
              <a:rPr lang="en-US" altLang="ja-JP" dirty="0"/>
              <a:t>Ama, with the highest proportion of settled young people, demonstrates relative population stability </a:t>
            </a:r>
          </a:p>
          <a:p>
            <a:r>
              <a:rPr lang="en-US" altLang="ja-JP" dirty="0" err="1"/>
              <a:t>Sado</a:t>
            </a:r>
            <a:r>
              <a:rPr lang="en-US" altLang="ja-JP" dirty="0"/>
              <a:t>, with the lowest influx of young migrants, indicates a higher propensity for youths to stay on the island</a:t>
            </a:r>
          </a:p>
          <a:p>
            <a:r>
              <a:rPr lang="en-US" altLang="ja-JP" dirty="0" err="1"/>
              <a:t>Ojika's</a:t>
            </a:r>
            <a:r>
              <a:rPr lang="en-US" altLang="ja-JP" dirty="0"/>
              <a:t> low percentage of settled young people suggests a higher outflow than inflow of youths</a:t>
            </a:r>
          </a:p>
          <a:p>
            <a:r>
              <a:rPr lang="en-US" altLang="ja-JP" dirty="0"/>
              <a:t>Ama also records the highest rate of never-married </a:t>
            </a:r>
            <a:r>
              <a:rPr lang="en-US" altLang="ja-JP"/>
              <a:t>youths, </a:t>
            </a:r>
            <a:r>
              <a:rPr lang="en-US" altLang="ja-JP" dirty="0"/>
              <a:t>implying limited economic prospects affecting long-term settlement and family formation priorities</a:t>
            </a:r>
          </a:p>
        </p:txBody>
      </p:sp>
      <p:sp>
        <p:nvSpPr>
          <p:cNvPr id="6" name="スライド番号プレースホルダー 5">
            <a:extLst>
              <a:ext uri="{FF2B5EF4-FFF2-40B4-BE49-F238E27FC236}">
                <a16:creationId xmlns:a16="http://schemas.microsoft.com/office/drawing/2014/main" id="{4E9DF8E8-AC4E-04F2-4924-3544B7EA907D}"/>
              </a:ext>
            </a:extLst>
          </p:cNvPr>
          <p:cNvSpPr>
            <a:spLocks noGrp="1"/>
          </p:cNvSpPr>
          <p:nvPr>
            <p:ph type="sldNum" sz="quarter" idx="12"/>
          </p:nvPr>
        </p:nvSpPr>
        <p:spPr/>
        <p:txBody>
          <a:bodyPr/>
          <a:lstStyle/>
          <a:p>
            <a:fld id="{8B3E1A3D-8A7F-4133-9A2B-6701D8024CA5}" type="slidenum">
              <a:rPr kumimoji="1" lang="ja-JP" altLang="en-US" smtClean="0"/>
              <a:t>27</a:t>
            </a:fld>
            <a:endParaRPr kumimoji="1" lang="ja-JP" altLang="en-US"/>
          </a:p>
        </p:txBody>
      </p:sp>
    </p:spTree>
    <p:extLst>
      <p:ext uri="{BB962C8B-B14F-4D97-AF65-F5344CB8AC3E}">
        <p14:creationId xmlns:p14="http://schemas.microsoft.com/office/powerpoint/2010/main" val="2061957516"/>
      </p:ext>
    </p:extLst>
  </p:cSld>
  <p:clrMapOvr>
    <a:masterClrMapping/>
  </p:clrMapOvr>
  <mc:AlternateContent xmlns:mc="http://schemas.openxmlformats.org/markup-compatibility/2006">
    <mc:Choice xmlns:p14="http://schemas.microsoft.com/office/powerpoint/2010/main" Requires="p14">
      <p:transition spd="slow" p14:dur="2000" advTm="70006"/>
    </mc:Choice>
    <mc:Fallback>
      <p:transition spd="slow" advTm="70006"/>
    </mc:Fallback>
  </mc:AlternateContent>
  <p:extLst>
    <p:ext uri="{3A86A75C-4F4B-4683-9AE1-C65F6400EC91}">
      <p14:laserTraceLst xmlns:p14="http://schemas.microsoft.com/office/powerpoint/2010/main">
        <p14:tracePtLst>
          <p14:tracePt t="256" x="1157288" y="2111375"/>
          <p14:tracePt t="444" x="1152525" y="2111375"/>
          <p14:tracePt t="448" x="1141413" y="2111375"/>
          <p14:tracePt t="483" x="1146175" y="2108200"/>
          <p14:tracePt t="491" x="1160463" y="2103438"/>
          <p14:tracePt t="498" x="1163638" y="2103438"/>
          <p14:tracePt t="505" x="1179513" y="2097088"/>
          <p14:tracePt t="515" x="1182688" y="2097088"/>
          <p14:tracePt t="522" x="1185863" y="2097088"/>
          <p14:tracePt t="531" x="1190625" y="2097088"/>
          <p14:tracePt t="539" x="1198563" y="2097088"/>
          <p14:tracePt t="553" x="1201738" y="2097088"/>
          <p14:tracePt t="557" x="1209675" y="2097088"/>
          <p14:tracePt t="562" x="1216025" y="2097088"/>
          <p14:tracePt t="571" x="1231900" y="2084388"/>
          <p14:tracePt t="577" x="1235075" y="2081213"/>
          <p14:tracePt t="588" x="1246188" y="2070100"/>
          <p14:tracePt t="596" x="1250950" y="2066925"/>
          <p14:tracePt t="603" x="1257300" y="2062163"/>
          <p14:tracePt t="610" x="1262063" y="2058988"/>
          <p14:tracePt t="618" x="1268413" y="2051050"/>
          <p14:tracePt t="652" x="1273175" y="2051050"/>
          <p14:tracePt t="660" x="1273175" y="2047875"/>
          <p14:tracePt t="692" x="1276350" y="2047875"/>
          <p14:tracePt t="831" x="1268413" y="2051050"/>
          <p14:tracePt t="840" x="1262063" y="2051050"/>
          <p14:tracePt t="850" x="1257300" y="2051050"/>
          <p14:tracePt t="857" x="1243013" y="2051050"/>
          <p14:tracePt t="860" x="1223963" y="2058988"/>
          <p14:tracePt t="868" x="1209675" y="2058988"/>
          <p14:tracePt t="876" x="1190625" y="2062163"/>
          <p14:tracePt t="884" x="1174750" y="2066925"/>
          <p14:tracePt t="892" x="1160463" y="2066925"/>
          <p14:tracePt t="901" x="1149350" y="2070100"/>
          <p14:tracePt t="908" x="1141413" y="2073275"/>
          <p14:tracePt t="917" x="1133475" y="2078038"/>
          <p14:tracePt t="924" x="1122363" y="2081213"/>
          <p14:tracePt t="933" x="1116013" y="2081213"/>
          <p14:tracePt t="939" x="1100138" y="2089150"/>
          <p14:tracePt t="949" x="1093788" y="2092325"/>
          <p14:tracePt t="956" x="1085850" y="2092325"/>
          <p14:tracePt t="972" x="1077913" y="2092325"/>
          <p14:tracePt t="984" x="1074738" y="2092325"/>
          <p14:tracePt t="1235" x="1077913" y="2092325"/>
          <p14:tracePt t="1678" x="1081088" y="2092325"/>
          <p14:tracePt t="1694" x="1085850" y="2092325"/>
          <p14:tracePt t="1746" x="1089025" y="2092325"/>
          <p14:tracePt t="1792" x="1093788" y="2092325"/>
          <p14:tracePt t="1921" x="1096963" y="2092325"/>
          <p14:tracePt t="2226" x="1100138" y="2092325"/>
          <p14:tracePt t="2287" x="1100138" y="2089150"/>
          <p14:tracePt t="2322" x="1104900" y="2089150"/>
          <p14:tracePt t="3065" x="1104900" y="2084388"/>
          <p14:tracePt t="3079" x="1108075" y="2084388"/>
          <p14:tracePt t="3247" x="1108075" y="2081213"/>
          <p14:tracePt t="3273" x="1111250" y="2081213"/>
          <p14:tracePt t="3627" x="1116013" y="2081213"/>
          <p14:tracePt t="3642" x="1116013" y="2078038"/>
          <p14:tracePt t="3807" x="1116013" y="2073275"/>
          <p14:tracePt t="3818" x="1119188" y="2073275"/>
          <p14:tracePt t="4055" x="1122363" y="2073275"/>
          <p14:tracePt t="4333" x="1122363" y="2070100"/>
          <p14:tracePt t="4348" x="1127125" y="2066925"/>
          <p14:tracePt t="4390" x="1130300" y="2066925"/>
          <p14:tracePt t="4450" x="1130300" y="2062163"/>
          <p14:tracePt t="4477" x="1133475" y="2062163"/>
          <p14:tracePt t="4479" x="1133475" y="2058988"/>
          <p14:tracePt t="4700" x="1138238" y="2058988"/>
          <p14:tracePt t="4730" x="1138238" y="2055813"/>
          <p14:tracePt t="4737" x="1141413" y="2055813"/>
          <p14:tracePt t="4746" x="1146175" y="2051050"/>
          <p14:tracePt t="5031" x="1146175" y="2047875"/>
          <p14:tracePt t="5039" x="1149350" y="2047875"/>
          <p14:tracePt t="5057" x="1149350" y="2044700"/>
          <p14:tracePt t="5645" x="1152525" y="2044700"/>
          <p14:tracePt t="5700" x="1157288" y="2044700"/>
          <p14:tracePt t="5714" x="1160463" y="2039938"/>
          <p14:tracePt t="5730" x="1163638" y="2039938"/>
          <p14:tracePt t="5736" x="1163638" y="2036763"/>
          <p14:tracePt t="5746" x="1168400" y="2036763"/>
          <p14:tracePt t="5778" x="1168400" y="2032000"/>
          <p14:tracePt t="5783" x="1171575" y="2032000"/>
          <p14:tracePt t="5800" x="1174750" y="2032000"/>
          <p14:tracePt t="5828" x="1179513" y="2032000"/>
          <p14:tracePt t="5940" x="1182688" y="2032000"/>
          <p14:tracePt t="6001" x="1182688" y="2028825"/>
          <p14:tracePt t="7016" x="1185863" y="2028825"/>
          <p14:tracePt t="7022" x="1185863" y="2025650"/>
          <p14:tracePt t="7029" x="1190625" y="2025650"/>
          <p14:tracePt t="7038" x="1193800" y="2020888"/>
          <p14:tracePt t="7043" x="1193800" y="2017713"/>
          <p14:tracePt t="7052" x="1198563" y="2017713"/>
          <p14:tracePt t="7060" x="1201738" y="2014538"/>
          <p14:tracePt t="7084" x="1201738" y="2009775"/>
          <p14:tracePt t="7109" x="1204913" y="2009775"/>
          <p14:tracePt t="7132" x="1209675" y="2009775"/>
          <p14:tracePt t="7141" x="1212850" y="2009775"/>
          <p14:tracePt t="7148" x="1212850" y="2006600"/>
          <p14:tracePt t="7156" x="1212850" y="2003425"/>
          <p14:tracePt t="7164" x="1216025" y="2003425"/>
          <p14:tracePt t="7172" x="1220788" y="1998663"/>
          <p14:tracePt t="7180" x="1220788" y="1995488"/>
          <p14:tracePt t="7188" x="1223963" y="1995488"/>
          <p14:tracePt t="7385" x="1227138" y="1995488"/>
          <p14:tracePt t="7406" x="1227138" y="1990725"/>
          <p14:tracePt t="7424" x="1231900" y="1990725"/>
          <p14:tracePt t="7431" x="1235075" y="1987550"/>
          <p14:tracePt t="7454" x="1238250" y="1984375"/>
          <p14:tracePt t="7478" x="1243013" y="1979613"/>
          <p14:tracePt t="8280" x="1246188" y="1979613"/>
          <p14:tracePt t="8288" x="1246188" y="1976438"/>
          <p14:tracePt t="8306" x="1250950" y="1976438"/>
          <p14:tracePt t="8312" x="1250950" y="1973263"/>
          <p14:tracePt t="8513" x="1254125" y="1973263"/>
          <p14:tracePt t="8521" x="1254125" y="1968500"/>
          <p14:tracePt t="8529" x="1257300" y="1965325"/>
          <p14:tracePt t="8626" x="1262063" y="1965325"/>
          <p14:tracePt t="8731" x="1262063" y="1962150"/>
          <p14:tracePt t="8739" x="1265238" y="1962150"/>
          <p14:tracePt t="8755" x="1265238" y="1957388"/>
          <p14:tracePt t="8775" x="1268413" y="1957388"/>
          <p14:tracePt t="8905" x="1273175" y="1954213"/>
          <p14:tracePt t="8930" x="1273175" y="1951038"/>
          <p14:tracePt t="8937" x="1276350" y="1951038"/>
          <p14:tracePt t="8941" x="1276350" y="1946275"/>
          <p14:tracePt t="10105" x="1279525" y="1943100"/>
          <p14:tracePt t="10115" x="1284288" y="1943100"/>
          <p14:tracePt t="10121" x="1287463" y="1943100"/>
          <p14:tracePt t="10145" x="1292225" y="1943100"/>
          <p14:tracePt t="10160" x="1295400" y="1943100"/>
          <p14:tracePt t="10170" x="1303338" y="1943100"/>
          <p14:tracePt t="10178" x="1317625" y="1943100"/>
          <p14:tracePt t="10183" x="1377950" y="1943100"/>
          <p14:tracePt t="10193" x="1436688" y="1943100"/>
          <p14:tracePt t="10198" x="1538288" y="1943100"/>
          <p14:tracePt t="10206" x="1620838" y="1935163"/>
          <p14:tracePt t="10214" x="1714500" y="1920875"/>
          <p14:tracePt t="10221" x="1849438" y="1898650"/>
          <p14:tracePt t="10230" x="1946275" y="1890713"/>
          <p14:tracePt t="10238" x="2043113" y="1874838"/>
          <p14:tracePt t="10246" x="2141538" y="1868488"/>
          <p14:tracePt t="10254" x="2224088" y="1860550"/>
          <p14:tracePt t="10264" x="2298700" y="1860550"/>
          <p14:tracePt t="10274" x="2351088" y="1860550"/>
          <p14:tracePt t="10279" x="2381250" y="1860550"/>
          <p14:tracePt t="10290" x="2398713" y="1860550"/>
          <p14:tracePt t="10295" x="2411413" y="1860550"/>
          <p14:tracePt t="10305" x="2414588" y="1860550"/>
          <p14:tracePt t="10314" x="2422525" y="1860550"/>
          <p14:tracePt t="10321" x="2433638" y="1860550"/>
          <p14:tracePt t="10329" x="2439988" y="1860550"/>
          <p14:tracePt t="10338" x="2463800" y="1860550"/>
          <p14:tracePt t="10344" x="2492375" y="1860550"/>
          <p14:tracePt t="10351" x="2544763" y="1863725"/>
          <p14:tracePt t="10360" x="2582863" y="1863725"/>
          <p14:tracePt t="10370" x="2627313" y="1871663"/>
          <p14:tracePt t="10378" x="2657475" y="1871663"/>
          <p14:tracePt t="10387" x="2673350" y="1871663"/>
          <p14:tracePt t="10395" x="2695575" y="1871663"/>
          <p14:tracePt t="10400" x="2717800" y="1871663"/>
          <p14:tracePt t="10408" x="2728913" y="1871663"/>
          <p14:tracePt t="10416" x="2740025" y="1871663"/>
          <p14:tracePt t="10425" x="2747963" y="1871663"/>
          <p14:tracePt t="10434" x="2754313" y="1871663"/>
          <p14:tracePt t="10444" x="2759075" y="1871663"/>
          <p14:tracePt t="10462" x="2762250" y="1871663"/>
          <p14:tracePt t="10493" x="2762250" y="1874838"/>
          <p14:tracePt t="10507" x="2759075" y="1879600"/>
          <p14:tracePt t="10516" x="2754313" y="1882775"/>
          <p14:tracePt t="10522" x="2754313" y="1885950"/>
          <p14:tracePt t="10528" x="2747963" y="1893888"/>
          <p14:tracePt t="10536" x="2743200" y="1898650"/>
          <p14:tracePt t="10546" x="2736850" y="1909763"/>
          <p14:tracePt t="10552" x="2732088" y="1916113"/>
          <p14:tracePt t="10562" x="2728913" y="1924050"/>
          <p14:tracePt t="10568" x="2725738" y="1931988"/>
          <p14:tracePt t="10581" x="2725738" y="1943100"/>
          <p14:tracePt t="10589" x="2725738" y="1946275"/>
          <p14:tracePt t="10597" x="2720975" y="1951038"/>
          <p14:tracePt t="10601" x="2717800" y="1954213"/>
          <p14:tracePt t="10615" x="2714625" y="1957388"/>
          <p14:tracePt t="10619" x="2709863" y="1965325"/>
          <p14:tracePt t="10626" x="2706688" y="1968500"/>
          <p14:tracePt t="10634" x="2701925" y="1976438"/>
          <p14:tracePt t="10641" x="2695575" y="1979613"/>
          <p14:tracePt t="10650" x="2695575" y="1984375"/>
          <p14:tracePt t="10658" x="2690813" y="1987550"/>
          <p14:tracePt t="10666" x="2684463" y="1995488"/>
          <p14:tracePt t="10675" x="2679700" y="1995488"/>
          <p14:tracePt t="10684" x="2679700" y="1998663"/>
          <p14:tracePt t="10694" x="2679700" y="2003425"/>
          <p14:tracePt t="10700" x="2673350" y="2009775"/>
          <p14:tracePt t="10710" x="2673350" y="2014538"/>
          <p14:tracePt t="10717" x="2673350" y="2017713"/>
          <p14:tracePt t="10723" x="2673350" y="2020888"/>
          <p14:tracePt t="10731" x="2673350" y="2028825"/>
          <p14:tracePt t="10738" x="2676525" y="2028825"/>
          <p14:tracePt t="10746" x="2676525" y="2032000"/>
          <p14:tracePt t="10754" x="2676525" y="2036763"/>
          <p14:tracePt t="10807" x="2676525" y="2039938"/>
          <p14:tracePt t="10827" x="2676525" y="2044700"/>
          <p14:tracePt t="10838" x="2676525" y="2047875"/>
          <p14:tracePt t="10843" x="2676525" y="2058988"/>
          <p14:tracePt t="10849" x="2676525" y="2070100"/>
          <p14:tracePt t="10856" x="2676525" y="2084388"/>
          <p14:tracePt t="10868" x="2676525" y="2133600"/>
          <p14:tracePt t="10872" x="2676525" y="2163763"/>
          <p14:tracePt t="10880" x="2668588" y="2189163"/>
          <p14:tracePt t="10887" x="2649538" y="2249488"/>
          <p14:tracePt t="10896" x="2638425" y="2282825"/>
          <p14:tracePt t="10913" x="2609850" y="2384425"/>
          <p14:tracePt t="10925" x="2597150" y="2414588"/>
          <p14:tracePt t="10928" x="2571750" y="2492375"/>
          <p14:tracePt t="10936" x="2560638" y="2527300"/>
          <p14:tracePt t="10944" x="2538413" y="2579688"/>
          <p14:tracePt t="10952" x="2533650" y="2593975"/>
          <p14:tracePt t="10963" x="2533650" y="2605088"/>
          <p14:tracePt t="10969" x="2530475" y="2620963"/>
          <p14:tracePt t="10980" x="2530475" y="2624138"/>
          <p14:tracePt t="10984" x="2530475" y="2627313"/>
          <p14:tracePt t="10992" x="2527300" y="2627313"/>
          <p14:tracePt t="11000" x="2519363" y="2627313"/>
          <p14:tracePt t="11012" x="2519363" y="2635250"/>
          <p14:tracePt t="11497" x="2519363" y="2638425"/>
          <p14:tracePt t="11506" x="2519363" y="2643188"/>
          <p14:tracePt t="11508" x="2527300" y="2651125"/>
          <p14:tracePt t="11516" x="2530475" y="2651125"/>
          <p14:tracePt t="11523" x="2530475" y="2654300"/>
          <p14:tracePt t="11548" x="2533650" y="2654300"/>
          <p14:tracePt t="11556" x="2538413" y="2654300"/>
          <p14:tracePt t="11564" x="2538413" y="2646363"/>
          <p14:tracePt t="11572" x="2538413" y="2635250"/>
          <p14:tracePt t="11580" x="2544763" y="2624138"/>
          <p14:tracePt t="11588" x="2544763" y="2620963"/>
          <p14:tracePt t="11596" x="2549525" y="2616200"/>
          <p14:tracePt t="11604" x="2552700" y="2609850"/>
          <p14:tracePt t="11614" x="2552700" y="2605088"/>
          <p14:tracePt t="11619" x="2557463" y="2598738"/>
          <p14:tracePt t="11633" x="2560638" y="2593975"/>
          <p14:tracePt t="11656" x="2560638" y="2590800"/>
          <p14:tracePt t="11688" x="2560638" y="2586038"/>
          <p14:tracePt t="11816" x="2560638" y="2582863"/>
          <p14:tracePt t="12761" x="2560638" y="2579688"/>
          <p14:tracePt t="12769" x="2563813" y="2579688"/>
          <p14:tracePt t="12776" x="2563813" y="2574925"/>
          <p14:tracePt t="12786" x="2568575" y="2571750"/>
          <p14:tracePt t="12997" x="2571750" y="2571750"/>
          <p14:tracePt t="13984" x="2574925" y="2571750"/>
          <p14:tracePt t="13995" x="2574925" y="2568575"/>
          <p14:tracePt t="14010" x="2579688" y="2563813"/>
          <p14:tracePt t="14684" x="2582863" y="2560638"/>
          <p14:tracePt t="14693" x="2586038" y="2557463"/>
          <p14:tracePt t="14700" x="2590800" y="2552700"/>
          <p14:tracePt t="14708" x="2593975" y="2552700"/>
          <p14:tracePt t="14716" x="2597150" y="2544763"/>
          <p14:tracePt t="14853" x="2601913" y="2544763"/>
          <p14:tracePt t="14936" x="2605088" y="2544763"/>
          <p14:tracePt t="14949" x="2605088" y="2541588"/>
          <p14:tracePt t="14974" x="2605088" y="2538413"/>
          <p14:tracePt t="14979" x="2609850" y="2538413"/>
          <p14:tracePt t="14995" x="2609850" y="2533650"/>
          <p14:tracePt t="15002" x="2613025" y="2530475"/>
          <p14:tracePt t="15353" x="2613025" y="2527300"/>
          <p14:tracePt t="15362" x="2616200" y="2527300"/>
          <p14:tracePt t="15592" x="2620963" y="2527300"/>
          <p14:tracePt t="15833" x="2620963" y="2522538"/>
          <p14:tracePt t="19931" x="2624138" y="2522538"/>
          <p14:tracePt t="21848" x="2616200" y="2527300"/>
          <p14:tracePt t="21854" x="2613025" y="2530475"/>
          <p14:tracePt t="21863" x="2609850" y="2533650"/>
          <p14:tracePt t="21870" x="2601913" y="2541588"/>
          <p14:tracePt t="21879" x="2593975" y="2549525"/>
          <p14:tracePt t="21888" x="2590800" y="2552700"/>
          <p14:tracePt t="21904" x="2571750" y="2568575"/>
          <p14:tracePt t="21910" x="2563813" y="2579688"/>
          <p14:tracePt t="21925" x="2552700" y="2593975"/>
          <p14:tracePt t="21929" x="2549525" y="2605088"/>
          <p14:tracePt t="21937" x="2544763" y="2613025"/>
          <p14:tracePt t="21946" x="2544763" y="2624138"/>
          <p14:tracePt t="21957" x="2544763" y="2632075"/>
          <p14:tracePt t="21962" x="2544763" y="2643188"/>
          <p14:tracePt t="21968" x="2544763" y="2651125"/>
          <p14:tracePt t="21977" x="2541588" y="2665413"/>
          <p14:tracePt t="21983" x="2541588" y="2673350"/>
          <p14:tracePt t="21992" x="2541588" y="2684463"/>
          <p14:tracePt t="22000" x="2538413" y="2690813"/>
          <p14:tracePt t="22008" x="2538413" y="2703513"/>
          <p14:tracePt t="22016" x="2533650" y="2720975"/>
          <p14:tracePt t="22024" x="2530475" y="2728913"/>
          <p14:tracePt t="22032" x="2527300" y="2740025"/>
          <p14:tracePt t="22040" x="2522538" y="2751138"/>
          <p14:tracePt t="22048" x="2519363" y="2767013"/>
          <p14:tracePt t="22056" x="2511425" y="2792413"/>
          <p14:tracePt t="22064" x="2508250" y="2811463"/>
          <p14:tracePt t="22072" x="2508250" y="2822575"/>
          <p14:tracePt t="22080" x="2505075" y="2844800"/>
          <p14:tracePt t="22088" x="2505075" y="2874963"/>
          <p14:tracePt t="22098" x="2505075" y="2908300"/>
          <p14:tracePt t="22108" x="2505075" y="2938463"/>
          <p14:tracePt t="22116" x="2500313" y="2968625"/>
          <p14:tracePt t="22119" x="2492375" y="3001963"/>
          <p14:tracePt t="22128" x="2489200" y="3009900"/>
          <p14:tracePt t="22142" x="2486025" y="3032125"/>
          <p14:tracePt t="22147" x="2486025" y="3046413"/>
          <p14:tracePt t="22151" x="2481263" y="3070225"/>
          <p14:tracePt t="22160" x="2481263" y="3073400"/>
          <p14:tracePt t="22167" x="2481263" y="3087688"/>
          <p14:tracePt t="22179" x="2478088" y="3095625"/>
          <p14:tracePt t="22185" x="2478088" y="3098800"/>
          <p14:tracePt t="22196" x="2478088" y="3111500"/>
          <p14:tracePt t="22202" x="2474913" y="3111500"/>
          <p14:tracePt t="22210" x="2459038" y="3111500"/>
          <p14:tracePt t="22694" x="2455863" y="3111500"/>
          <p14:tracePt t="22706" x="2451100" y="3111500"/>
          <p14:tracePt t="22711" x="2451100" y="3106738"/>
          <p14:tracePt t="22723" x="2444750" y="3106738"/>
          <p14:tracePt t="22758" x="2451100" y="3103563"/>
          <p14:tracePt t="22766" x="2459038" y="3095625"/>
          <p14:tracePt t="22774" x="2436813" y="3095625"/>
          <p14:tracePt t="22781" x="2436813" y="3084513"/>
          <p14:tracePt t="22790" x="2436813" y="3081338"/>
          <p14:tracePt t="22801" x="2439988" y="3070225"/>
          <p14:tracePt t="22807" x="2439988" y="3062288"/>
          <p14:tracePt t="22813" x="2439988" y="3054350"/>
          <p14:tracePt t="22823" x="2439988" y="3046413"/>
          <p14:tracePt t="22854" x="2439988" y="3043238"/>
          <p14:tracePt t="22942" x="2439988" y="3040063"/>
          <p14:tracePt t="23044" x="2444750" y="3040063"/>
          <p14:tracePt t="23068" x="2451100" y="3035300"/>
          <p14:tracePt t="23078" x="2451100" y="3032125"/>
          <p14:tracePt t="23091" x="2451100" y="3028950"/>
          <p14:tracePt t="23289" x="2455863" y="3028950"/>
          <p14:tracePt t="23305" x="2455863" y="3024188"/>
          <p14:tracePt t="23319" x="2459038" y="3024188"/>
          <p14:tracePt t="23339" x="2463800" y="3024188"/>
          <p14:tracePt t="23362" x="2463800" y="3021013"/>
          <p14:tracePt t="23370" x="2466975" y="3021013"/>
          <p14:tracePt t="23386" x="2466975" y="3017838"/>
          <p14:tracePt t="23608" x="2466975" y="3013075"/>
          <p14:tracePt t="23632" x="2470150" y="3013075"/>
          <p14:tracePt t="23894" x="2470150" y="3009900"/>
          <p14:tracePt t="23902" x="2474913" y="3009900"/>
          <p14:tracePt t="23908" x="2474913" y="3006725"/>
          <p14:tracePt t="23922" x="2478088" y="3006725"/>
          <p14:tracePt t="23931" x="2478088" y="3001963"/>
          <p14:tracePt t="25550" x="2481263" y="3001963"/>
          <p14:tracePt t="25562" x="2481263" y="2998788"/>
          <p14:tracePt t="25574" x="2486025" y="2998788"/>
          <p14:tracePt t="25578" x="2486025" y="2994025"/>
          <p14:tracePt t="25588" x="2489200" y="2990850"/>
          <p14:tracePt t="25896" x="2489200" y="2987675"/>
          <p14:tracePt t="26749" x="2492375" y="2987675"/>
          <p14:tracePt t="26757" x="2497138" y="2987675"/>
          <p14:tracePt t="26780" x="2500313" y="2987675"/>
          <p14:tracePt t="26788" x="2505075" y="2987675"/>
          <p14:tracePt t="26796" x="2508250" y="2987675"/>
          <p14:tracePt t="26803" x="2511425" y="2987675"/>
          <p14:tracePt t="26820" x="2516188" y="2987675"/>
          <p14:tracePt t="26828" x="2522538" y="2987675"/>
          <p14:tracePt t="26836" x="2530475" y="2987675"/>
          <p14:tracePt t="26844" x="2533650" y="2987675"/>
          <p14:tracePt t="26853" x="2541588" y="2987675"/>
          <p14:tracePt t="26862" x="2544763" y="2987675"/>
          <p14:tracePt t="26870" x="2549525" y="2987675"/>
          <p14:tracePt t="26879" x="2552700" y="2987675"/>
          <p14:tracePt t="26888" x="2557463" y="2987675"/>
          <p14:tracePt t="26891" x="2560638" y="2987675"/>
          <p14:tracePt t="26917" x="2582863" y="2987675"/>
          <p14:tracePt t="26920" x="2605088" y="2987675"/>
          <p14:tracePt t="26926" x="2627313" y="2987675"/>
          <p14:tracePt t="26936" x="2646363" y="2987675"/>
          <p14:tracePt t="26945" x="2654300" y="2987675"/>
          <p14:tracePt t="26951" x="2662238" y="2987675"/>
          <p14:tracePt t="26960" x="2665413" y="2987675"/>
          <p14:tracePt t="26991" x="2668588" y="2987675"/>
          <p14:tracePt t="27007" x="2673350" y="2987675"/>
          <p14:tracePt t="27015" x="2684463" y="2990850"/>
          <p14:tracePt t="27022" x="2706688" y="2998788"/>
          <p14:tracePt t="27030" x="2732088" y="3001963"/>
          <p14:tracePt t="27037" x="2754313" y="3006725"/>
          <p14:tracePt t="27046" x="2773363" y="3009900"/>
          <p14:tracePt t="27057" x="2789238" y="3009900"/>
          <p14:tracePt t="27064" x="2800350" y="3013075"/>
          <p14:tracePt t="27080" x="2800350" y="3017838"/>
          <p14:tracePt t="27091" x="2800350" y="3021013"/>
          <p14:tracePt t="27097" x="2800350" y="3024188"/>
          <p14:tracePt t="27104" x="2800350" y="3028950"/>
          <p14:tracePt t="27112" x="2803525" y="3032125"/>
          <p14:tracePt t="27120" x="2806700" y="3032125"/>
          <p14:tracePt t="27130" x="2814638" y="3040063"/>
          <p14:tracePt t="27137" x="2822575" y="3054350"/>
          <p14:tracePt t="27146" x="2825750" y="3059113"/>
          <p14:tracePt t="27149" x="2836863" y="3070225"/>
          <p14:tracePt t="27159" x="2841625" y="3076575"/>
          <p14:tracePt t="27166" x="2855913" y="3098800"/>
          <p14:tracePt t="27174" x="2878138" y="3140075"/>
          <p14:tracePt t="27184" x="2894013" y="3152775"/>
          <p14:tracePt t="27190" x="2927350" y="3197225"/>
          <p14:tracePt t="27200" x="2941638" y="3208338"/>
          <p14:tracePt t="27209" x="2965450" y="3241675"/>
          <p14:tracePt t="27218" x="2968625" y="3252788"/>
          <p14:tracePt t="27227" x="2976563" y="3279775"/>
          <p14:tracePt t="27236" x="2979738" y="3286125"/>
          <p14:tracePt t="27243" x="2982913" y="3290888"/>
          <p14:tracePt t="27252" x="2987675" y="3286125"/>
          <p14:tracePt t="27255" x="2994025" y="3271838"/>
          <p14:tracePt t="27264" x="3001963" y="3263900"/>
          <p14:tracePt t="27837" x="3005138" y="3263900"/>
          <p14:tracePt t="27852" x="3009900" y="3263900"/>
          <p14:tracePt t="27860" x="3013075" y="3263900"/>
          <p14:tracePt t="27870" x="3017838" y="3260725"/>
          <p14:tracePt t="27880" x="3017838" y="3257550"/>
          <p14:tracePt t="27884" x="3017838" y="3252788"/>
          <p14:tracePt t="27893" x="3017838" y="3249613"/>
          <p14:tracePt t="27916" x="3017838" y="3244850"/>
          <p14:tracePt t="27919" x="3017838" y="3241675"/>
          <p14:tracePt t="27932" x="3013075" y="3241675"/>
          <p14:tracePt t="27940" x="3013075" y="3238500"/>
          <p14:tracePt t="27950" x="3009900" y="3238500"/>
          <p14:tracePt t="27976" x="3005138" y="3238500"/>
          <p14:tracePt t="28016" x="3005138" y="3233738"/>
          <p14:tracePt t="28025" x="3005138" y="3230563"/>
          <p14:tracePt t="28090" x="3005138" y="3233738"/>
          <p14:tracePt t="28096" x="3005138" y="3249613"/>
          <p14:tracePt t="28104" x="3005138" y="3257550"/>
          <p14:tracePt t="28115" x="3032125" y="3286125"/>
          <p14:tracePt t="28121" x="3062288" y="3335338"/>
          <p14:tracePt t="28131" x="3076575" y="3362325"/>
          <p14:tracePt t="28134" x="3189288" y="3467100"/>
          <p14:tracePt t="28143" x="3233738" y="3514725"/>
          <p14:tracePt t="28150" x="3282950" y="3552825"/>
          <p14:tracePt t="28158" x="3316288" y="3582988"/>
          <p14:tracePt t="28166" x="3335338" y="3594100"/>
          <p14:tracePt t="28174" x="3349625" y="3616325"/>
          <p14:tracePt t="28182" x="3360738" y="3624263"/>
          <p14:tracePt t="28208" x="3360738" y="3627438"/>
          <p14:tracePt t="28222" x="3360738" y="3630613"/>
          <p14:tracePt t="28247" x="3360738" y="3635375"/>
          <p14:tracePt t="28258" x="3365500" y="3635375"/>
          <p14:tracePt t="28266" x="3365500" y="3638550"/>
          <p14:tracePt t="28276" x="3365500" y="3641725"/>
          <p14:tracePt t="28406" x="3360738" y="3641725"/>
          <p14:tracePt t="28467" x="3357563" y="3641725"/>
          <p14:tracePt t="28484" x="3357563" y="3638550"/>
          <p14:tracePt t="28496" x="3354388" y="3638550"/>
          <p14:tracePt t="28505" x="3349625" y="3635375"/>
          <p14:tracePt t="28512" x="3346450" y="3635375"/>
          <p14:tracePt t="28531" x="3343275" y="3635375"/>
          <p14:tracePt t="28569" x="3338513" y="3635375"/>
          <p14:tracePt t="28596" x="3335338" y="3635375"/>
          <p14:tracePt t="28603" x="3332163" y="3630613"/>
          <p14:tracePt t="28612" x="3324225" y="3627438"/>
          <p14:tracePt t="28622" x="3294063" y="3616325"/>
          <p14:tracePt t="28627" x="3282950" y="3608388"/>
          <p14:tracePt t="28634" x="3233738" y="3594100"/>
          <p14:tracePt t="28642" x="3208338" y="3582988"/>
          <p14:tracePt t="28652" x="3186113" y="3578225"/>
          <p14:tracePt t="28661" x="3098800" y="3556000"/>
          <p14:tracePt t="28666" x="3062288" y="3552825"/>
          <p14:tracePt t="28674" x="3035300" y="3552825"/>
          <p14:tracePt t="28682" x="2982913" y="3544888"/>
          <p14:tracePt t="28690" x="2968625" y="3544888"/>
          <p14:tracePt t="28698" x="2960688" y="3544888"/>
          <p14:tracePt t="28706" x="2952750" y="3544888"/>
          <p14:tracePt t="28714" x="2949575" y="3544888"/>
          <p14:tracePt t="28723" x="2941638" y="3544888"/>
          <p14:tracePt t="28732" x="2930525" y="3544888"/>
          <p14:tracePt t="28741" x="2913063" y="3544888"/>
          <p14:tracePt t="28746" x="2897188" y="3544888"/>
          <p14:tracePt t="28755" x="2886075" y="3544888"/>
          <p14:tracePt t="28762" x="2855913" y="3544888"/>
          <p14:tracePt t="28770" x="2819400" y="3544888"/>
          <p14:tracePt t="28781" x="2806700" y="3544888"/>
          <p14:tracePt t="28789" x="2784475" y="3544888"/>
          <p14:tracePt t="28794" x="2762250" y="3544888"/>
          <p14:tracePt t="28806" x="2751138" y="3544888"/>
          <p14:tracePt t="28818" x="2728913" y="3544888"/>
          <p14:tracePt t="28823" x="2714625" y="3544888"/>
          <p14:tracePt t="28827" x="2709863" y="3544888"/>
          <p14:tracePt t="28892" x="2714625" y="3544888"/>
          <p14:tracePt t="29084" x="2714625" y="3541713"/>
          <p14:tracePt t="29295" x="2717800" y="3541713"/>
          <p14:tracePt t="29338" x="2720975" y="3541713"/>
          <p14:tracePt t="29582" x="2720975" y="3536950"/>
          <p14:tracePt t="29598" x="2725738" y="3536950"/>
          <p14:tracePt t="29774" x="2728913" y="3536950"/>
          <p14:tracePt t="29790" x="2732088" y="3536950"/>
          <p14:tracePt t="30233" x="2736850" y="3536950"/>
          <p14:tracePt t="30241" x="2736850" y="3533775"/>
          <p14:tracePt t="30332" x="2740025" y="3533775"/>
          <p14:tracePt t="30338" x="2740025" y="3530600"/>
          <p14:tracePt t="30448" x="2743200" y="3530600"/>
          <p14:tracePt t="30581" x="2743200" y="3525838"/>
          <p14:tracePt t="30606" x="2747963" y="3525838"/>
          <p14:tracePt t="30832" x="2751138" y="3525838"/>
          <p14:tracePt t="30914" x="2751138" y="3522663"/>
          <p14:tracePt t="30967" x="2751138" y="3519488"/>
          <p14:tracePt t="31806" x="2754313" y="3519488"/>
          <p14:tracePt t="31827" x="2759075" y="3519488"/>
          <p14:tracePt t="32551" x="2759075" y="3514725"/>
          <p14:tracePt t="32558" x="2762250" y="3514725"/>
          <p14:tracePt t="32582" x="2767013" y="3514725"/>
          <p14:tracePt t="32590" x="2767013" y="3511550"/>
          <p14:tracePt t="32777" x="2770188" y="3511550"/>
          <p14:tracePt t="33528" x="2773363" y="3511550"/>
          <p14:tracePt t="33541" x="2778125" y="3511550"/>
          <p14:tracePt t="33550" x="2784475" y="3511550"/>
          <p14:tracePt t="33556" x="2795588" y="3511550"/>
          <p14:tracePt t="33564" x="2803525" y="3514725"/>
          <p14:tracePt t="33572" x="2806700" y="3514725"/>
          <p14:tracePt t="33580" x="2819400" y="3514725"/>
          <p14:tracePt t="33589" x="2825750" y="3519488"/>
          <p14:tracePt t="33596" x="2830513" y="3519488"/>
          <p14:tracePt t="33604" x="2833688" y="3519488"/>
          <p14:tracePt t="33612" x="2836863" y="3522663"/>
          <p14:tracePt t="33620" x="2836863" y="3525838"/>
          <p14:tracePt t="33629" x="2844800" y="3525838"/>
          <p14:tracePt t="33646" x="2847975" y="3530600"/>
          <p14:tracePt t="33656" x="2847975" y="3536950"/>
          <p14:tracePt t="33659" x="2852738" y="3541713"/>
          <p14:tracePt t="33668" x="2860675" y="3544888"/>
          <p14:tracePt t="33677" x="2867025" y="3552825"/>
          <p14:tracePt t="33684" x="2871788" y="3552825"/>
          <p14:tracePt t="33692" x="2878138" y="3560763"/>
          <p14:tracePt t="33700" x="2889250" y="3563938"/>
          <p14:tracePt t="33708" x="2897188" y="3571875"/>
          <p14:tracePt t="33716" x="2908300" y="3582988"/>
          <p14:tracePt t="33724" x="2913063" y="3589338"/>
          <p14:tracePt t="33732" x="2916238" y="3589338"/>
          <p14:tracePt t="33743" x="2919413" y="3594100"/>
          <p14:tracePt t="33752" x="2924175" y="3608388"/>
          <p14:tracePt t="33756" x="2927350" y="3613150"/>
          <p14:tracePt t="33766" x="2935288" y="3616325"/>
          <p14:tracePt t="33777" x="2949575" y="3630613"/>
          <p14:tracePt t="33781" x="2957513" y="3635375"/>
          <p14:tracePt t="33789" x="2987675" y="3652838"/>
          <p14:tracePt t="33798" x="3021013" y="3676650"/>
          <p14:tracePt t="33804" x="3046413" y="3694113"/>
          <p14:tracePt t="33814" x="3081338" y="3717925"/>
          <p14:tracePt t="33819" x="3098800" y="3724275"/>
          <p14:tracePt t="33830" x="3117850" y="3743325"/>
          <p14:tracePt t="33836" x="3133725" y="3759200"/>
          <p14:tracePt t="33846" x="3159125" y="3781425"/>
          <p14:tracePt t="33856" x="3170238" y="3792538"/>
          <p14:tracePt t="33863" x="3181350" y="3811588"/>
          <p14:tracePt t="33874" x="3200400" y="3825875"/>
          <p14:tracePt t="33879" x="3233738" y="3856038"/>
          <p14:tracePt t="33886" x="3249613" y="3863975"/>
          <p14:tracePt t="33894" x="3255963" y="3870325"/>
          <p14:tracePt t="33902" x="3260725" y="3881438"/>
          <p14:tracePt t="33910" x="3279775" y="3892550"/>
          <p14:tracePt t="33918" x="3302000" y="3897313"/>
          <p14:tracePt t="33926" x="3321050" y="3897313"/>
          <p14:tracePt t="33934" x="3335338" y="3897313"/>
          <p14:tracePt t="33942" x="3343275" y="3897313"/>
          <p14:tracePt t="34371" x="3368675" y="3897313"/>
          <p14:tracePt t="34384" x="3384550" y="3892550"/>
          <p14:tracePt t="34386" x="3409950" y="3886200"/>
          <p14:tracePt t="34394" x="3425825" y="3886200"/>
          <p14:tracePt t="34402" x="3443288" y="3886200"/>
          <p14:tracePt t="34410" x="3467100" y="3886200"/>
          <p14:tracePt t="34418" x="3495675" y="3886200"/>
          <p14:tracePt t="34425" x="3519488" y="3886200"/>
          <p14:tracePt t="34434" x="3544888" y="3881438"/>
          <p14:tracePt t="34442" x="3567113" y="3881438"/>
          <p14:tracePt t="34453" x="3597275" y="3881438"/>
          <p14:tracePt t="34460" x="3663950" y="3878263"/>
          <p14:tracePt t="34469" x="3716338" y="3863975"/>
          <p14:tracePt t="34476" x="3770313" y="3859213"/>
          <p14:tracePt t="34488" x="3825875" y="3840163"/>
          <p14:tracePt t="34490" x="3870325" y="3829050"/>
          <p14:tracePt t="34498" x="3927475" y="3822700"/>
          <p14:tracePt t="34506" x="3971925" y="3811588"/>
          <p14:tracePt t="34513" x="4008438" y="3811588"/>
          <p14:tracePt t="34522" x="4054475" y="3811588"/>
          <p14:tracePt t="34529" x="4098925" y="3811588"/>
          <p14:tracePt t="34538" x="4159250" y="3811588"/>
          <p14:tracePt t="34546" x="4211638" y="3814763"/>
          <p14:tracePt t="34554" x="4278313" y="3814763"/>
          <p14:tracePt t="34561" x="4352925" y="3817938"/>
          <p14:tracePt t="34570" x="4405313" y="3817938"/>
          <p14:tracePt t="34577" x="4473575" y="3817938"/>
          <p14:tracePt t="34585" x="4548188" y="3817938"/>
          <p14:tracePt t="34595" x="4608513" y="3817938"/>
          <p14:tracePt t="34602" x="4652963" y="3817938"/>
          <p14:tracePt t="34612" x="4697413" y="3817938"/>
          <p14:tracePt t="34621" x="4735513" y="3817938"/>
          <p14:tracePt t="34628" x="4779963" y="3817938"/>
          <p14:tracePt t="34636" x="4818063" y="3817938"/>
          <p14:tracePt t="34644" x="4862513" y="3817938"/>
          <p14:tracePt t="34652" x="4892675" y="3825875"/>
          <p14:tracePt t="34660" x="4933950" y="3825875"/>
          <p14:tracePt t="34668" x="4986338" y="3822700"/>
          <p14:tracePt t="34676" x="5016500" y="3822700"/>
          <p14:tracePt t="34684" x="5046663" y="3817938"/>
          <p14:tracePt t="34692" x="5099050" y="3811588"/>
          <p14:tracePt t="34700" x="5140325" y="3806825"/>
          <p14:tracePt t="34707" x="5168900" y="3798888"/>
          <p14:tracePt t="34721" x="5210175" y="3795713"/>
          <p14:tracePt t="34724" x="5248275" y="3787775"/>
          <p14:tracePt t="34732" x="5284788" y="3784600"/>
          <p14:tracePt t="34742" x="5330825" y="3776663"/>
          <p14:tracePt t="34754" x="5386388" y="3773488"/>
          <p14:tracePt t="34759" x="5446713" y="3765550"/>
          <p14:tracePt t="34768" x="5513388" y="3754438"/>
          <p14:tracePt t="34774" x="5581650" y="3743325"/>
          <p14:tracePt t="34779" x="5641975" y="3735388"/>
          <p14:tracePt t="34788" x="5667375" y="3732213"/>
          <p14:tracePt t="34796" x="5727700" y="3724275"/>
          <p14:tracePt t="34804" x="5786438" y="3713163"/>
          <p14:tracePt t="34811" x="5862638" y="3705225"/>
          <p14:tracePt t="34820" x="5899150" y="3702050"/>
          <p14:tracePt t="34827" x="5997575" y="3687763"/>
          <p14:tracePt t="34836" x="6113463" y="3671888"/>
          <p14:tracePt t="34844" x="6157913" y="3660775"/>
          <p14:tracePt t="34854" x="6284913" y="3646488"/>
          <p14:tracePt t="34861" x="6434138" y="3619500"/>
          <p14:tracePt t="34872" x="6486525" y="3608388"/>
          <p14:tracePt t="34880" x="6648450" y="3582988"/>
          <p14:tracePt t="34886" x="6704013" y="3571875"/>
          <p14:tracePt t="34901" x="6819900" y="3548063"/>
          <p14:tracePt t="34902" x="6861175" y="3544888"/>
          <p14:tracePt t="34912" x="6935788" y="3530600"/>
          <p14:tracePt t="34922" x="6959600" y="3525838"/>
          <p14:tracePt t="34925" x="6999288" y="3519488"/>
          <p14:tracePt t="34934" x="7007225" y="3514725"/>
          <p14:tracePt t="34942" x="7015163" y="3514725"/>
          <p14:tracePt t="34950" x="7018338" y="3514725"/>
          <p14:tracePt t="34958" x="7037388" y="3511550"/>
          <p14:tracePt t="34966" x="7048500" y="3511550"/>
          <p14:tracePt t="34974" x="7086600" y="3503613"/>
          <p14:tracePt t="34982" x="7108825" y="3495675"/>
          <p14:tracePt t="34990" x="7131050" y="3495675"/>
          <p14:tracePt t="34998" x="7164388" y="3484563"/>
          <p14:tracePt t="35006" x="7194550" y="3481388"/>
          <p14:tracePt t="35014" x="7227888" y="3478213"/>
          <p14:tracePt t="35022" x="7273925" y="3470275"/>
          <p14:tracePt t="35030" x="7302500" y="3467100"/>
          <p14:tracePt t="35038" x="7337425" y="3459163"/>
          <p14:tracePt t="35046" x="7348538" y="3455988"/>
          <p14:tracePt t="35054" x="7351713" y="3455988"/>
          <p14:tracePt t="35064" x="7354888" y="3451225"/>
          <p14:tracePt t="35277" x="7351713" y="3451225"/>
          <p14:tracePt t="35329" x="7348538" y="3451225"/>
          <p14:tracePt t="35646" x="7340600" y="3451225"/>
          <p14:tracePt t="35653" x="7337425" y="3451225"/>
          <p14:tracePt t="35661" x="7318375" y="3451225"/>
          <p14:tracePt t="35669" x="7280275" y="3451225"/>
          <p14:tracePt t="35676" x="7243763" y="3451225"/>
          <p14:tracePt t="35681" x="7197725" y="3451225"/>
          <p14:tracePt t="35692" x="7145338" y="3451225"/>
          <p14:tracePt t="35703" x="7078663" y="3451225"/>
          <p14:tracePt t="35710" x="6996113" y="3451225"/>
          <p14:tracePt t="35721" x="6880225" y="3455988"/>
          <p14:tracePt t="35725" x="6778625" y="3470275"/>
          <p14:tracePt t="35732" x="6667500" y="3484563"/>
          <p14:tracePt t="35740" x="6550025" y="3500438"/>
          <p14:tracePt t="35748" x="6400800" y="3533775"/>
          <p14:tracePt t="35756" x="6251575" y="3560763"/>
          <p14:tracePt t="35764" x="6072188" y="3600450"/>
          <p14:tracePt t="35772" x="5865813" y="3638550"/>
          <p14:tracePt t="35780" x="5764213" y="3652838"/>
          <p14:tracePt t="35788" x="5559425" y="3683000"/>
          <p14:tracePt t="35796" x="5457825" y="3698875"/>
          <p14:tracePt t="35804" x="5251450" y="3729038"/>
          <p14:tracePt t="35812" x="5176838" y="3740150"/>
          <p14:tracePt t="35820" x="5091113" y="3751263"/>
          <p14:tracePt t="35828" x="4964113" y="3759200"/>
          <p14:tracePt t="35836" x="4948238" y="3759200"/>
          <p14:tracePt t="36122" x="4941888" y="3759200"/>
          <p14:tracePt t="36125" x="4929188" y="3759200"/>
          <p14:tracePt t="36137" x="4918075" y="3759200"/>
          <p14:tracePt t="36143" x="4914900" y="3759200"/>
          <p14:tracePt t="36149" x="4911725" y="3759200"/>
          <p14:tracePt t="36158" x="4906963" y="3759200"/>
          <p14:tracePt t="36168" x="4903788" y="3759200"/>
          <p14:tracePt t="36174" x="4895850" y="3759200"/>
          <p14:tracePt t="36182" x="4884738" y="3759200"/>
          <p14:tracePt t="36190" x="4873625" y="3759200"/>
          <p14:tracePt t="36204" x="4854575" y="3759200"/>
          <p14:tracePt t="36211" x="4829175" y="3765550"/>
          <p14:tracePt t="36218" x="4795838" y="3773488"/>
          <p14:tracePt t="36227" x="4772025" y="3776663"/>
          <p14:tracePt t="36232" x="4746625" y="3781425"/>
          <p14:tracePt t="36240" x="4727575" y="3792538"/>
          <p14:tracePt t="36250" x="4713288" y="3795713"/>
          <p14:tracePt t="36259" x="4694238" y="3798888"/>
          <p14:tracePt t="36263" x="4675188" y="3798888"/>
          <p14:tracePt t="36272" x="4660900" y="3798888"/>
          <p14:tracePt t="36279" x="4638675" y="3798888"/>
          <p14:tracePt t="36288" x="4614863" y="3798888"/>
          <p14:tracePt t="36296" x="4570413" y="3798888"/>
          <p14:tracePt t="36306" x="4503738" y="3798888"/>
          <p14:tracePt t="36314" x="4443413" y="3798888"/>
          <p14:tracePt t="36323" x="4349750" y="3806825"/>
          <p14:tracePt t="36330" x="4275138" y="3814763"/>
          <p14:tracePt t="36335" x="4189413" y="3825875"/>
          <p14:tracePt t="36346" x="4073525" y="3840163"/>
          <p14:tracePt t="36357" x="3997325" y="3859213"/>
          <p14:tracePt t="36360" x="3930650" y="3875088"/>
          <p14:tracePt t="36372" x="3862388" y="3886200"/>
          <p14:tracePt t="36380" x="3817938" y="3892550"/>
          <p14:tracePt t="36383" x="3776663" y="3897313"/>
          <p14:tracePt t="36394" x="3740150" y="3903663"/>
          <p14:tracePt t="36407" x="3713163" y="3908425"/>
          <p14:tracePt t="36408" x="3698875" y="3908425"/>
          <p14:tracePt t="36416" x="3679825" y="3908425"/>
          <p14:tracePt t="36424" x="3676650" y="3908425"/>
          <p14:tracePt t="36434" x="3660775" y="3908425"/>
          <p14:tracePt t="36440" x="3657600" y="3911600"/>
          <p14:tracePt t="36450" x="3649663" y="3911600"/>
          <p14:tracePt t="36456" x="3641725" y="3911600"/>
          <p14:tracePt t="36468" x="3627438" y="3911600"/>
          <p14:tracePt t="36475" x="3600450" y="3916363"/>
          <p14:tracePt t="36484" x="3582988" y="3919538"/>
          <p14:tracePt t="36492" x="3559175" y="3922713"/>
          <p14:tracePt t="36500" x="3533775" y="3930650"/>
          <p14:tracePt t="36505" x="3511550" y="3933825"/>
          <p14:tracePt t="36516" x="3478213" y="3944938"/>
          <p14:tracePt t="36527" x="3443288" y="3956050"/>
          <p14:tracePt t="36532" x="3409950" y="3971925"/>
          <p14:tracePt t="36538" x="3379788" y="3990975"/>
          <p14:tracePt t="36546" x="3354388" y="4005263"/>
          <p14:tracePt t="36554" x="3338513" y="4013200"/>
          <p14:tracePt t="36562" x="3332163" y="4016375"/>
          <p14:tracePt t="36570" x="3327400" y="4021138"/>
          <p14:tracePt t="36586" x="3327400" y="4024313"/>
          <p14:tracePt t="36610" x="3324225" y="4024313"/>
          <p14:tracePt t="36628" x="3324225" y="4027488"/>
          <p14:tracePt t="36642" x="3324225" y="4032250"/>
          <p14:tracePt t="36706" x="3324225" y="4027488"/>
          <p14:tracePt t="36726" x="3324225" y="4024313"/>
          <p14:tracePt t="36748" x="3324225" y="4021138"/>
          <p14:tracePt t="36809" x="3324225" y="4016375"/>
          <p14:tracePt t="36879" x="3327400" y="4013200"/>
          <p14:tracePt t="36998" x="3327400" y="4010025"/>
          <p14:tracePt t="37007" x="3332163" y="4010025"/>
          <p14:tracePt t="37058" x="3335338" y="4010025"/>
          <p14:tracePt t="37104" x="3335338" y="4005263"/>
          <p14:tracePt t="37390" x="3338513" y="4005263"/>
          <p14:tracePt t="37399" x="3343275" y="4005263"/>
          <p14:tracePt t="37406" x="3343275" y="4002088"/>
          <p14:tracePt t="37422" x="3346450" y="3997325"/>
          <p14:tracePt t="37430" x="3349625" y="3997325"/>
          <p14:tracePt t="37445" x="3354388" y="3997325"/>
          <p14:tracePt t="37452" x="3354388" y="3994150"/>
          <p14:tracePt t="37460" x="3357563" y="3994150"/>
          <p14:tracePt t="37468" x="3360738" y="3994150"/>
          <p14:tracePt t="37496" x="3327400" y="3979863"/>
          <p14:tracePt t="37501" x="3290888" y="3968750"/>
          <p14:tracePt t="37512" x="3192463" y="3975100"/>
          <p14:tracePt t="37521" x="3136900" y="3975100"/>
          <p14:tracePt t="38059" x="3133725" y="3975100"/>
          <p14:tracePt t="38074" x="3128963" y="3975100"/>
          <p14:tracePt t="38090" x="3125788" y="3975100"/>
          <p14:tracePt t="38096" x="3122613" y="3975100"/>
          <p14:tracePt t="38106" x="3117850" y="3975100"/>
          <p14:tracePt t="38113" x="3109913" y="3971925"/>
          <p14:tracePt t="38129" x="3106738" y="3971925"/>
          <p14:tracePt t="38140" x="3103563" y="3971925"/>
          <p14:tracePt t="38146" x="3098800" y="3971925"/>
          <p14:tracePt t="38154" x="3092450" y="3971925"/>
          <p14:tracePt t="38162" x="3087688" y="3971925"/>
          <p14:tracePt t="38170" x="3081338" y="3979863"/>
          <p14:tracePt t="38178" x="3073400" y="3986213"/>
          <p14:tracePt t="38188" x="3065463" y="4005263"/>
          <p14:tracePt t="38194" x="3057525" y="4021138"/>
          <p14:tracePt t="38202" x="3046413" y="4027488"/>
          <p14:tracePt t="38210" x="3035300" y="4038600"/>
          <p14:tracePt t="38217" x="3013075" y="4065588"/>
          <p14:tracePt t="38226" x="3001963" y="4079875"/>
          <p14:tracePt t="38233" x="2979738" y="4106863"/>
          <p14:tracePt t="38244" x="2960688" y="4129088"/>
          <p14:tracePt t="38252" x="2930525" y="4148138"/>
          <p14:tracePt t="38264" x="2913063" y="4170363"/>
          <p14:tracePt t="38267" x="2889250" y="4189413"/>
          <p14:tracePt t="38274" x="2878138" y="4203700"/>
          <p14:tracePt t="38282" x="2855913" y="4230688"/>
          <p14:tracePt t="38290" x="2844800" y="4241800"/>
          <p14:tracePt t="38298" x="2830513" y="4259263"/>
          <p14:tracePt t="38308" x="2819400" y="4286250"/>
          <p14:tracePt t="38314" x="2800350" y="4308475"/>
          <p14:tracePt t="38324" x="2784475" y="4327525"/>
          <p14:tracePt t="38330" x="2773363" y="4346575"/>
          <p14:tracePt t="38340" x="2770188" y="4352925"/>
          <p14:tracePt t="38347" x="2762250" y="4365625"/>
          <p14:tracePt t="38359" x="2759075" y="4379913"/>
          <p14:tracePt t="38366" x="2751138" y="4391025"/>
          <p14:tracePt t="38374" x="2743200" y="4398963"/>
          <p14:tracePt t="38379" x="2732088" y="4405313"/>
          <p14:tracePt t="38388" x="2728913" y="4413250"/>
          <p14:tracePt t="38395" x="2717800" y="4429125"/>
          <p14:tracePt t="38406" x="2709863" y="4435475"/>
          <p14:tracePt t="38413" x="2701925" y="4446588"/>
          <p14:tracePt t="38420" x="2698750" y="4454525"/>
          <p14:tracePt t="38430" x="2690813" y="4457700"/>
          <p14:tracePt t="38438" x="2684463" y="4465638"/>
          <p14:tracePt t="38457" x="2684463" y="4470400"/>
          <p14:tracePt t="38621" x="2679700" y="4470400"/>
          <p14:tracePt t="38636" x="2668588" y="4473575"/>
          <p14:tracePt t="38641" x="2649538" y="4492625"/>
          <p14:tracePt t="38650" x="2616200" y="4510088"/>
          <p14:tracePt t="38660" x="2605088" y="4518025"/>
          <p14:tracePt t="38669" x="2574925" y="4545013"/>
          <p14:tracePt t="38678" x="2560638" y="4551363"/>
          <p14:tracePt t="38683" x="2541588" y="4567238"/>
          <p14:tracePt t="38690" x="2530475" y="4575175"/>
          <p14:tracePt t="38698" x="2527300" y="4578350"/>
          <p14:tracePt t="38874" x="2530475" y="4578350"/>
          <p14:tracePt t="38884" x="2530475" y="4575175"/>
          <p14:tracePt t="39390" x="2519363" y="4575175"/>
          <p14:tracePt t="39399" x="2505075" y="4575175"/>
          <p14:tracePt t="39404" x="2466975" y="4575175"/>
          <p14:tracePt t="39412" x="2451100" y="4575175"/>
          <p14:tracePt t="39420" x="2422525" y="4575175"/>
          <p14:tracePt t="39431" x="2406650" y="4575175"/>
          <p14:tracePt t="39438" x="2376488" y="4575175"/>
          <p14:tracePt t="39443" x="2339975" y="4581525"/>
          <p14:tracePt t="39456" x="2312988" y="4586288"/>
          <p14:tracePt t="39464" x="2276475" y="4592638"/>
          <p14:tracePt t="39467" x="2257425" y="4592638"/>
          <p14:tracePt t="39476" x="2246313" y="4597400"/>
          <p14:tracePt t="39483" x="2238375" y="4597400"/>
          <p14:tracePt t="39493" x="2235200" y="4597400"/>
          <p14:tracePt t="39800" x="2235200" y="4600575"/>
          <p14:tracePt t="39816" x="2238375" y="4600575"/>
          <p14:tracePt t="39956" x="2241550" y="4600575"/>
          <p14:tracePt t="39964" x="2246313" y="4600575"/>
          <p14:tracePt t="39972" x="2249488" y="4600575"/>
          <p14:tracePt t="39980" x="2260600" y="4611688"/>
          <p14:tracePt t="39992" x="2282825" y="4645025"/>
          <p14:tracePt t="39998" x="2298700" y="4679950"/>
          <p14:tracePt t="40008" x="2309813" y="4721225"/>
          <p14:tracePt t="40012" x="2328863" y="4760913"/>
          <p14:tracePt t="40019" x="2339975" y="4799013"/>
          <p14:tracePt t="40028" x="2351088" y="4840288"/>
          <p14:tracePt t="40036" x="2351088" y="4862513"/>
          <p14:tracePt t="40044" x="2351088" y="4878388"/>
          <p14:tracePt t="40051" x="2351088" y="4889500"/>
          <p14:tracePt t="40062" x="2351088" y="4895850"/>
          <p14:tracePt t="40544" x="2351088" y="4892675"/>
          <p14:tracePt t="40551" x="2354263" y="4892675"/>
          <p14:tracePt t="40568" x="2359025" y="4892675"/>
          <p14:tracePt t="40577" x="2359025" y="4889500"/>
          <p14:tracePt t="40597" x="2362200" y="4889500"/>
          <p14:tracePt t="40622" x="2362200" y="4884738"/>
          <p14:tracePt t="40670" x="2365375" y="4884738"/>
          <p14:tracePt t="40688" x="2365375" y="4881563"/>
          <p14:tracePt t="40696" x="2370138" y="4881563"/>
          <p14:tracePt t="40768" x="2370138" y="4878388"/>
          <p14:tracePt t="40885" x="2373313" y="4878388"/>
          <p14:tracePt t="41337" x="2373313" y="4873625"/>
          <p14:tracePt t="41364" x="2376488" y="4873625"/>
          <p14:tracePt t="41599" x="2376488" y="4870450"/>
          <p14:tracePt t="41608" x="2381250" y="4870450"/>
          <p14:tracePt t="41620" x="2381250" y="4867275"/>
          <p14:tracePt t="41630" x="2384425" y="4867275"/>
          <p14:tracePt t="41646" x="2384425" y="4862513"/>
          <p14:tracePt t="41655" x="2387600" y="4862513"/>
          <p14:tracePt t="41704" x="2387600" y="4859338"/>
          <p14:tracePt t="42547" x="2392363" y="4859338"/>
          <p14:tracePt t="42562" x="2395538" y="4859338"/>
          <p14:tracePt t="42567" x="2395538" y="4854575"/>
          <p14:tracePt t="42586" x="2398713" y="4854575"/>
          <p14:tracePt t="42615" x="2403475" y="4854575"/>
          <p14:tracePt t="42621" x="2403475" y="4851400"/>
          <p14:tracePt t="42646" x="2406650" y="4851400"/>
          <p14:tracePt t="42678" x="2406650" y="4848225"/>
          <p14:tracePt t="42722" x="2411413" y="4848225"/>
          <p14:tracePt t="42730" x="2411413" y="4843463"/>
          <p14:tracePt t="42756" x="2414588" y="4843463"/>
          <p14:tracePt t="42762" x="2414588" y="4840288"/>
          <p14:tracePt t="42977" x="2417763" y="4837113"/>
          <p14:tracePt t="43002" x="2417763" y="4832350"/>
          <p14:tracePt t="43013" x="2422525" y="4832350"/>
          <p14:tracePt t="43121" x="2422525" y="4840288"/>
          <p14:tracePt t="43133" x="2422525" y="4843463"/>
          <p14:tracePt t="43137" x="2422525" y="4848225"/>
          <p14:tracePt t="43143" x="2422525" y="4854575"/>
          <p14:tracePt t="43152" x="2422525" y="4859338"/>
          <p14:tracePt t="43160" x="2422525" y="4867275"/>
          <p14:tracePt t="43170" x="2422525" y="4870450"/>
          <p14:tracePt t="43187" x="2406650" y="4892675"/>
          <p14:tracePt t="44172" x="2403475" y="4892675"/>
          <p14:tracePt t="44184" x="2398713" y="4892675"/>
          <p14:tracePt t="44200" x="2398713" y="4895850"/>
          <p14:tracePt t="44208" x="2398713" y="4903788"/>
          <p14:tracePt t="44216" x="2403475" y="4906963"/>
          <p14:tracePt t="44232" x="2406650" y="4914900"/>
          <p14:tracePt t="44240" x="2411413" y="4919663"/>
          <p14:tracePt t="44248" x="2411413" y="4922838"/>
          <p14:tracePt t="44256" x="2414588" y="4926013"/>
          <p14:tracePt t="44328" x="2417763" y="4930775"/>
          <p14:tracePt t="44336" x="2422525" y="4930775"/>
          <p14:tracePt t="44344" x="2422525" y="4933950"/>
          <p14:tracePt t="44359" x="2425700" y="4933950"/>
          <p14:tracePt t="44368" x="2428875" y="4933950"/>
          <p14:tracePt t="44386" x="2433638" y="4937125"/>
          <p14:tracePt t="44394" x="2436813" y="4945063"/>
          <p14:tracePt t="44402" x="2439988" y="4953000"/>
          <p14:tracePt t="44412" x="2439988" y="4959350"/>
          <p14:tracePt t="44419" x="2444750" y="4964113"/>
          <p14:tracePt t="44425" x="2444750" y="4967288"/>
          <p14:tracePt t="44433" x="2444750" y="4972050"/>
          <p14:tracePt t="44490" x="2444750" y="4975225"/>
          <p14:tracePt t="44499" x="2444750" y="4986338"/>
          <p14:tracePt t="44506" x="2447925" y="4994275"/>
          <p14:tracePt t="44514" x="2459038" y="5005388"/>
          <p14:tracePt t="44522" x="2466975" y="5019675"/>
          <p14:tracePt t="44531" x="2466975" y="5030788"/>
          <p14:tracePt t="44538" x="2466975" y="5041900"/>
          <p14:tracePt t="44547" x="2466975" y="5053013"/>
          <p14:tracePt t="44554" x="2478088" y="5072063"/>
          <p14:tracePt t="44563" x="2481263" y="5083175"/>
          <p14:tracePt t="44572" x="2489200" y="5099050"/>
          <p14:tracePt t="44580" x="2492375" y="5105400"/>
          <p14:tracePt t="44589" x="2492375" y="5113338"/>
          <p14:tracePt t="44603" x="2492375" y="5121275"/>
          <p14:tracePt t="44614" x="2492375" y="5129213"/>
          <p14:tracePt t="44618" x="2492375" y="5132388"/>
          <p14:tracePt t="44627" x="2492375" y="5140325"/>
          <p14:tracePt t="44634" x="2497138" y="5143500"/>
          <p14:tracePt t="44673" x="2500313" y="5143500"/>
          <p14:tracePt t="44788" x="2500313" y="5146675"/>
          <p14:tracePt t="44863" x="2500313" y="5151438"/>
          <p14:tracePt t="44873" x="2500313" y="5154613"/>
          <p14:tracePt t="44875" x="2500313" y="5162550"/>
          <p14:tracePt t="44889" x="2505075" y="5173663"/>
          <p14:tracePt t="44893" x="2511425" y="5176838"/>
          <p14:tracePt t="44900" x="2522538" y="5195888"/>
          <p14:tracePt t="44908" x="2530475" y="5214938"/>
          <p14:tracePt t="44916" x="2533650" y="5222875"/>
          <p14:tracePt t="44924" x="2544763" y="5240338"/>
          <p14:tracePt t="44934" x="2544763" y="5248275"/>
          <p14:tracePt t="44941" x="2549525" y="5259388"/>
          <p14:tracePt t="44950" x="2552700" y="5267325"/>
          <p14:tracePt t="44957" x="2552700" y="5275263"/>
          <p14:tracePt t="44964" x="2557463" y="5278438"/>
          <p14:tracePt t="44974" x="2557463" y="5281613"/>
          <p14:tracePt t="44980" x="2557463" y="5286375"/>
          <p14:tracePt t="45062" x="2560638" y="5286375"/>
          <p14:tracePt t="45102" x="2560638" y="5281613"/>
          <p14:tracePt t="45169" x="2560638" y="5278438"/>
          <p14:tracePt t="45208" x="2563813" y="5278438"/>
          <p14:tracePt t="45240" x="2563813" y="5275263"/>
          <p14:tracePt t="45306" x="2563813" y="5270500"/>
          <p14:tracePt t="45628" x="2568575" y="5270500"/>
          <p14:tracePt t="45685" x="2571750" y="5270500"/>
          <p14:tracePt t="45807" x="2574925" y="5270500"/>
          <p14:tracePt t="45844" x="2579688" y="5270500"/>
          <p14:tracePt t="45885" x="2582863" y="5270500"/>
          <p14:tracePt t="45901" x="2586038" y="5270500"/>
          <p14:tracePt t="45909" x="2590800" y="5270500"/>
          <p14:tracePt t="45915" x="2593975" y="5270500"/>
          <p14:tracePt t="45950" x="2597150" y="5270500"/>
          <p14:tracePt t="45957" x="2601913" y="5270500"/>
          <p14:tracePt t="45983" x="2605088" y="5270500"/>
          <p14:tracePt t="45990" x="2609850" y="5270500"/>
          <p14:tracePt t="45999" x="2613025" y="5270500"/>
          <p14:tracePt t="46006" x="2616200" y="5270500"/>
          <p14:tracePt t="46024" x="2620963" y="5270500"/>
          <p14:tracePt t="46040" x="2624138" y="5270500"/>
          <p14:tracePt t="46054" x="2627313" y="5270500"/>
          <p14:tracePt t="46062" x="2632075" y="5270500"/>
          <p14:tracePt t="46072" x="2635250" y="5270500"/>
          <p14:tracePt t="46079" x="2649538" y="5270500"/>
          <p14:tracePt t="46088" x="2654300" y="5270500"/>
          <p14:tracePt t="46099" x="2662238" y="5275263"/>
          <p14:tracePt t="46101" x="2676525" y="5275263"/>
          <p14:tracePt t="46110" x="2695575" y="5275263"/>
          <p14:tracePt t="46122" x="2706688" y="5267325"/>
          <p14:tracePt t="46127" x="2717800" y="5262563"/>
          <p14:tracePt t="46136" x="2717800" y="5259388"/>
          <p14:tracePt t="46146" x="2740025" y="5259388"/>
          <p14:tracePt t="46749" x="2740025" y="5256213"/>
          <p14:tracePt t="46757" x="2740025" y="5251450"/>
          <p14:tracePt t="46762" x="2740025" y="5248275"/>
          <p14:tracePt t="46770" x="2743200" y="5248275"/>
          <p14:tracePt t="46778" x="2747963" y="5245100"/>
          <p14:tracePt t="46802" x="2747963" y="5240338"/>
          <p14:tracePt t="46811" x="2747963" y="5237163"/>
          <p14:tracePt t="46821" x="2743200" y="5237163"/>
          <p14:tracePt t="46828" x="2743200" y="5233988"/>
          <p14:tracePt t="46839" x="2743200" y="5229225"/>
          <p14:tracePt t="46850" x="2743200" y="5222875"/>
          <p14:tracePt t="46853" x="2743200" y="5214938"/>
          <p14:tracePt t="46868" x="2740025" y="5207000"/>
          <p14:tracePt t="46877" x="2740025" y="5199063"/>
          <p14:tracePt t="46886" x="2740025" y="5192713"/>
          <p14:tracePt t="46894" x="2740025" y="5181600"/>
          <p14:tracePt t="46916" x="2740025" y="5162550"/>
          <p14:tracePt t="46924" x="2740025" y="5154613"/>
          <p14:tracePt t="46932" x="2740025" y="5151438"/>
          <p14:tracePt t="46940" x="2740025" y="5143500"/>
          <p14:tracePt t="46967" x="2740025" y="5140325"/>
          <p14:tracePt t="46980" x="2740025" y="5135563"/>
          <p14:tracePt t="46996" x="2740025" y="5132388"/>
          <p14:tracePt t="47796" x="2740025" y="5129213"/>
          <p14:tracePt t="49266" x="2740025" y="5124450"/>
          <p14:tracePt t="50258" x="2743200" y="5129213"/>
          <p14:tracePt t="50268" x="2743200" y="5132388"/>
          <p14:tracePt t="50275" x="2747963" y="5135563"/>
          <p14:tracePt t="50286" x="2754313" y="5143500"/>
          <p14:tracePt t="50288" x="2767013" y="5146675"/>
          <p14:tracePt t="50300" x="2784475" y="5154613"/>
          <p14:tracePt t="50312" x="2792413" y="5162550"/>
          <p14:tracePt t="50314" x="2795588" y="5176838"/>
          <p14:tracePt t="50322" x="2800350" y="5187950"/>
          <p14:tracePt t="50330" x="2751138" y="5192713"/>
          <p14:tracePt t="50340" x="2743200" y="5192713"/>
          <p14:tracePt t="51073" x="2740025" y="5192713"/>
          <p14:tracePt t="51137" x="2740025" y="5203825"/>
          <p14:tracePt t="51146" x="2740025" y="5207000"/>
          <p14:tracePt t="51154" x="2740025" y="5210175"/>
          <p14:tracePt t="51163" x="2740025" y="5218113"/>
          <p14:tracePt t="51167" x="2740025" y="5222875"/>
          <p14:tracePt t="51176" x="2740025" y="5226050"/>
          <p14:tracePt t="51194" x="2740025" y="5233988"/>
          <p14:tracePt t="51204" x="2740025" y="5237163"/>
          <p14:tracePt t="51210" x="2740025" y="5245100"/>
          <p14:tracePt t="51216" x="2740025" y="5251450"/>
          <p14:tracePt t="51224" x="2732088" y="5259388"/>
          <p14:tracePt t="51231" x="2732088" y="5262563"/>
          <p14:tracePt t="51242" x="2720975" y="5267325"/>
          <p14:tracePt t="51249" x="2720975" y="5270500"/>
          <p14:tracePt t="51258" x="2720975" y="5281613"/>
          <p14:tracePt t="51266" x="2720975" y="5286375"/>
          <p14:tracePt t="51272" x="2720975" y="5300663"/>
          <p14:tracePt t="51280" x="2720975" y="5311775"/>
          <p14:tracePt t="51288" x="2725738" y="5327650"/>
          <p14:tracePt t="51296" x="2732088" y="5345113"/>
          <p14:tracePt t="51304" x="2736850" y="5372100"/>
          <p14:tracePt t="51314" x="2740025" y="5375275"/>
          <p14:tracePt t="51319" x="2743200" y="5386388"/>
          <p14:tracePt t="51330" x="2743200" y="5402263"/>
          <p14:tracePt t="51336" x="2743200" y="5413375"/>
          <p14:tracePt t="51347" x="2747963" y="5416550"/>
          <p14:tracePt t="51359" x="2747963" y="5424488"/>
          <p14:tracePt t="51361" x="2747963" y="5432425"/>
          <p14:tracePt t="51370" x="2747963" y="5435600"/>
          <p14:tracePt t="51381" x="2747963" y="5438775"/>
          <p14:tracePt t="51385" x="2747963" y="5446713"/>
          <p14:tracePt t="51401" x="2747963" y="5449888"/>
          <p14:tracePt t="51410" x="2747963" y="5454650"/>
          <p14:tracePt t="51418" x="2747963" y="5461000"/>
          <p14:tracePt t="51426" x="2747963" y="5465763"/>
          <p14:tracePt t="51433" x="2747963" y="5473700"/>
          <p14:tracePt t="51451" x="2751138" y="5473700"/>
          <p14:tracePt t="51489" x="2754313" y="5473700"/>
          <p14:tracePt t="51550" x="2759075" y="5468938"/>
          <p14:tracePt t="51600" x="2759075" y="5465763"/>
          <p14:tracePt t="51628" x="2759075" y="5461000"/>
          <p14:tracePt t="51690" x="2759075" y="5457825"/>
          <p14:tracePt t="51964" x="2762250" y="5454650"/>
          <p14:tracePt t="52631" x="2767013" y="5454650"/>
          <p14:tracePt t="52700" x="2770188" y="5449888"/>
          <p14:tracePt t="52732" x="2770188" y="5446713"/>
          <p14:tracePt t="52741" x="2773363" y="5446713"/>
          <p14:tracePt t="53297" x="2778125" y="5446713"/>
          <p14:tracePt t="53299" x="2778125" y="5443538"/>
          <p14:tracePt t="53535" x="2781300" y="5443538"/>
          <p14:tracePt t="53563" x="2781300" y="5438775"/>
          <p14:tracePt t="53900" x="2781300" y="5435600"/>
          <p14:tracePt t="53909" x="2784475" y="5435600"/>
          <p14:tracePt t="53915" x="2784475" y="5432425"/>
          <p14:tracePt t="53925" x="2789238" y="5432425"/>
          <p14:tracePt t="54908" x="2792413" y="5432425"/>
          <p14:tracePt t="56023" x="2795588" y="5432425"/>
          <p14:tracePt t="56033" x="2795588" y="5427663"/>
          <p14:tracePt t="56048" x="2800350" y="5427663"/>
          <p14:tracePt t="56171" x="2800350" y="5424488"/>
          <p14:tracePt t="57062" x="2803525" y="5424488"/>
          <p14:tracePt t="57109" x="2803525" y="5419725"/>
          <p14:tracePt t="57115" x="2806700" y="5419725"/>
          <p14:tracePt t="57124" x="2806700" y="5416550"/>
          <p14:tracePt t="57132" x="2811463" y="5416550"/>
          <p14:tracePt t="57403" x="2811463" y="5413375"/>
          <p14:tracePt t="57417" x="2814638" y="5413375"/>
          <p14:tracePt t="57635" x="2819400" y="5413375"/>
          <p14:tracePt t="57659" x="2819400" y="5408613"/>
          <p14:tracePt t="57785" x="2822575" y="5408613"/>
          <p14:tracePt t="57794" x="2822575" y="5405438"/>
          <p14:tracePt t="57829" x="2822575" y="5402263"/>
          <p14:tracePt t="57960" x="2825750" y="5402263"/>
          <p14:tracePt t="57966" x="2825750" y="5397500"/>
          <p14:tracePt t="57982" x="2830513" y="5397500"/>
          <p14:tracePt t="57989" x="2830513" y="5394325"/>
          <p14:tracePt t="58628" x="2833688" y="5394325"/>
          <p14:tracePt t="58643" x="2836863" y="5394325"/>
          <p14:tracePt t="58652" x="2841625" y="5394325"/>
          <p14:tracePt t="58659" x="2847975" y="5394325"/>
          <p14:tracePt t="58668" x="2852738" y="5394325"/>
          <p14:tracePt t="58676" x="2855913" y="5394325"/>
          <p14:tracePt t="58685" x="2863850" y="5394325"/>
          <p14:tracePt t="58696" x="2867025" y="5394325"/>
          <p14:tracePt t="58713" x="2867025" y="5397500"/>
          <p14:tracePt t="58718" x="2871788" y="5402263"/>
          <p14:tracePt t="58723" x="2882900" y="5405438"/>
          <p14:tracePt t="58734" x="2905125" y="5405438"/>
          <p14:tracePt t="58744" x="2941638" y="5405438"/>
          <p14:tracePt t="58750" x="2994025" y="5402263"/>
          <p14:tracePt t="58755" x="3054350" y="5397500"/>
          <p14:tracePt t="58764" x="3076575" y="5397500"/>
          <p14:tracePt t="58774" x="3106738" y="5397500"/>
          <p14:tracePt t="58782" x="3125788" y="5397500"/>
          <p14:tracePt t="58790" x="3151188" y="5419725"/>
          <p14:tracePt t="58798" x="3155950" y="5419725"/>
          <p14:tracePt t="59251" x="3159125" y="5419725"/>
          <p14:tracePt t="59259" x="3159125" y="5424488"/>
          <p14:tracePt t="59264" x="3163888" y="5427663"/>
          <p14:tracePt t="59272" x="3167063" y="5435600"/>
          <p14:tracePt t="59280" x="3170238" y="5438775"/>
          <p14:tracePt t="59287" x="3175000" y="5446713"/>
          <p14:tracePt t="59296" x="3175000" y="5449888"/>
          <p14:tracePt t="59306" x="3178175" y="5449888"/>
          <p14:tracePt t="59315" x="3178175" y="5454650"/>
          <p14:tracePt t="59346" x="3175000" y="5454650"/>
          <p14:tracePt t="59354" x="3167063" y="5454650"/>
          <p14:tracePt t="59363" x="3163888" y="5454650"/>
          <p14:tracePt t="59372" x="3151188" y="5457825"/>
          <p14:tracePt t="59380" x="3144838" y="5461000"/>
          <p14:tracePt t="59387" x="3136900" y="5476875"/>
          <p14:tracePt t="59396" x="3128963" y="5484813"/>
          <p14:tracePt t="59401" x="3114675" y="5502275"/>
          <p14:tracePt t="59411" x="3103563" y="5510213"/>
          <p14:tracePt t="59418" x="3098800" y="5513388"/>
          <p14:tracePt t="59430" x="3092450" y="5513388"/>
          <p14:tracePt t="59446" x="3092450" y="5510213"/>
          <p14:tracePt t="59452" x="3092450" y="5507038"/>
          <p14:tracePt t="59478" x="3092450" y="5502275"/>
          <p14:tracePt t="59516" x="3092450" y="5499100"/>
          <p14:tracePt t="59531" x="3087688" y="5499100"/>
          <p14:tracePt t="59546" x="3087688" y="5495925"/>
          <p14:tracePt t="59644" x="3092450" y="5491163"/>
          <p14:tracePt t="60017" x="3092450" y="5487988"/>
          <p14:tracePt t="60079" x="3095625" y="5487988"/>
          <p14:tracePt t="60201" x="3098800" y="5487988"/>
          <p14:tracePt t="60262" x="3103563" y="5487988"/>
          <p14:tracePt t="60340" x="3106738" y="5487988"/>
          <p14:tracePt t="60549" x="3109913" y="5487988"/>
          <p14:tracePt t="61356" x="3114675" y="5487988"/>
          <p14:tracePt t="61545" x="3117850" y="5487988"/>
          <p14:tracePt t="61560" x="3117850" y="5484813"/>
          <p14:tracePt t="61706" x="3122613" y="5484813"/>
          <p14:tracePt t="62488" x="3122613" y="5487988"/>
          <p14:tracePt t="62495" x="3133725" y="5499100"/>
          <p14:tracePt t="62504" x="3170238" y="5548313"/>
          <p14:tracePt t="62514" x="3219450" y="5584825"/>
          <p14:tracePt t="62524" x="3260725" y="5618163"/>
          <p14:tracePt t="62530" x="3286125" y="5648325"/>
          <p14:tracePt t="62541" x="3321050" y="5670550"/>
          <p14:tracePt t="62548" x="3349625" y="5694363"/>
          <p14:tracePt t="62556" x="3376613" y="5711825"/>
          <p14:tracePt t="62564" x="3384550" y="5719763"/>
          <p14:tracePt t="62572" x="3387725" y="5730875"/>
          <p14:tracePt t="62586" x="3387725" y="5741988"/>
          <p14:tracePt t="62594" x="3390900" y="5757863"/>
          <p14:tracePt t="62602" x="3395663" y="5764213"/>
          <p14:tracePt t="62609" x="3409950" y="5772150"/>
          <p14:tracePt t="62618" x="3425825" y="5780088"/>
          <p14:tracePt t="62628" x="3459163" y="5788025"/>
          <p14:tracePt t="62639" x="3481388" y="5791200"/>
          <p14:tracePt t="62642" x="3500438" y="5799138"/>
          <p14:tracePt t="62650" x="3503613" y="5813425"/>
          <p14:tracePt t="62658" x="3519488" y="5821363"/>
          <p14:tracePt t="63178" x="3519488" y="5824538"/>
          <p14:tracePt t="63185" x="3519488" y="5829300"/>
          <p14:tracePt t="63192" x="3519488" y="5832475"/>
          <p14:tracePt t="63201" x="3519488" y="5835650"/>
          <p14:tracePt t="63205" x="3519488" y="5843588"/>
          <p14:tracePt t="63215" x="3530600" y="5846763"/>
          <p14:tracePt t="63224" x="3530600" y="5851525"/>
          <p14:tracePt t="63229" x="3530600" y="5854700"/>
          <p14:tracePt t="63250" x="3530600" y="5862638"/>
          <p14:tracePt t="63255" x="3536950" y="5865813"/>
          <p14:tracePt t="63262" x="3541713" y="5868988"/>
          <p14:tracePt t="63286" x="3544888" y="5868988"/>
          <p14:tracePt t="63304" x="3548063" y="5868988"/>
          <p14:tracePt t="63320" x="3548063" y="5865813"/>
          <p14:tracePt t="63336" x="3548063" y="5862638"/>
          <p14:tracePt t="63353" x="3548063" y="5857875"/>
          <p14:tracePt t="63361" x="3552825" y="5857875"/>
          <p14:tracePt t="63369" x="3552825" y="5854700"/>
          <p14:tracePt t="63401" x="3556000" y="5854700"/>
          <p14:tracePt t="63409" x="3556000" y="5851525"/>
          <p14:tracePt t="63497" x="3571875" y="5835650"/>
          <p14:tracePt t="63541" x="3571875" y="5840413"/>
          <p14:tracePt t="63547" x="3571875" y="5843588"/>
          <p14:tracePt t="63553" x="3571875" y="5846763"/>
          <p14:tracePt t="63562" x="3571875" y="5854700"/>
          <p14:tracePt t="63570" x="3571875" y="5857875"/>
          <p14:tracePt t="63575" x="3567113" y="5868988"/>
          <p14:tracePt t="63586" x="3567113" y="5873750"/>
          <p14:tracePt t="63592" x="3567113" y="5888038"/>
          <p14:tracePt t="63602" x="3567113" y="5899150"/>
          <p14:tracePt t="63608" x="3567113" y="5910263"/>
          <p14:tracePt t="63618" x="3567113" y="5929313"/>
          <p14:tracePt t="63625" x="3567113" y="5951538"/>
          <p14:tracePt t="63634" x="3567113" y="5956300"/>
          <p14:tracePt t="63641" x="3567113" y="5970588"/>
          <p14:tracePt t="63650" x="3567113" y="5978525"/>
          <p14:tracePt t="63784" x="3567113" y="5973763"/>
          <p14:tracePt t="64000" x="3567113" y="5970588"/>
          <p14:tracePt t="64499" x="3571875" y="5970588"/>
          <p14:tracePt t="64507" x="3575050" y="5970588"/>
          <p14:tracePt t="64514" x="3586163" y="5970588"/>
          <p14:tracePt t="64525" x="3589338" y="5973763"/>
          <p14:tracePt t="64527" x="3605213" y="5978525"/>
          <p14:tracePt t="64538" x="3635375" y="5978525"/>
          <p14:tracePt t="64547" x="3638550" y="5978525"/>
          <p14:tracePt t="64553" x="3646488" y="5978525"/>
          <p14:tracePt t="64560" x="3646488" y="5986463"/>
          <p14:tracePt t="64569" x="3649663" y="5986463"/>
          <p14:tracePt t="65351" x="3649663" y="5981700"/>
          <p14:tracePt t="65357" x="3649663" y="5978525"/>
          <p14:tracePt t="65366" x="3646488" y="5973763"/>
          <p14:tracePt t="65374" x="3646488" y="5970588"/>
          <p14:tracePt t="65392" x="3641725" y="5962650"/>
          <p14:tracePt t="65402" x="3641725" y="5959475"/>
          <p14:tracePt t="65408" x="3641725" y="5951538"/>
          <p14:tracePt t="65414" x="3641725" y="5948363"/>
          <p14:tracePt t="65422" x="3646488" y="5945188"/>
          <p14:tracePt t="65429" x="3646488" y="5929313"/>
          <p14:tracePt t="65440" x="3649663" y="5921375"/>
          <p14:tracePt t="65445" x="3652838" y="5910263"/>
          <p14:tracePt t="65456" x="3652838" y="5907088"/>
          <p14:tracePt t="65464" x="3652838" y="5899150"/>
          <p14:tracePt t="65476" x="3652838" y="5895975"/>
          <p14:tracePt t="65498" x="3657600" y="5895975"/>
          <p14:tracePt t="65523" x="3657600" y="5892800"/>
          <p14:tracePt t="65544" x="3660775" y="5892800"/>
          <p14:tracePt t="65552" x="3660775" y="5888038"/>
          <p14:tracePt t="65576" x="3660775" y="5884863"/>
          <p14:tracePt t="65644" x="3660775" y="5881688"/>
          <p14:tracePt t="65847" x="3663950" y="5881688"/>
          <p14:tracePt t="66031" x="3668713" y="5881688"/>
          <p14:tracePt t="66042" x="3671888" y="5881688"/>
          <p14:tracePt t="66047" x="3676650" y="5881688"/>
          <p14:tracePt t="66061" x="3679825" y="5881688"/>
          <p14:tracePt t="66288" x="3679825" y="5876925"/>
          <p14:tracePt t="68382" x="3668713" y="5868988"/>
          <p14:tracePt t="68387" x="3657600" y="5862638"/>
          <p14:tracePt t="68398" x="3600450" y="5824538"/>
          <p14:tracePt t="68403" x="3473450" y="5761038"/>
          <p14:tracePt t="68413" x="3263900" y="5645150"/>
          <p14:tracePt t="68423" x="3057525" y="5532438"/>
          <p14:tracePt t="68430" x="2759075" y="5372100"/>
          <p14:tracePt t="68438" x="2500313" y="5192713"/>
          <p14:tracePt t="68446" x="2163763" y="4953000"/>
          <p14:tracePt t="68456" x="1912938" y="4724400"/>
          <p14:tracePt t="68464" x="1595438" y="4352925"/>
          <p14:tracePt t="68476" x="1223963" y="3881438"/>
          <p14:tracePt t="68479" x="906463" y="3425825"/>
          <p14:tracePt t="68490" x="733425" y="3111500"/>
          <p14:tracePt t="68493" x="501650" y="2560638"/>
          <p14:tracePt t="68502" x="355600" y="2133600"/>
          <p14:tracePt t="68510" x="220663" y="1706563"/>
          <p14:tracePt t="68522" x="49213" y="1235075"/>
        </p14:tracePtLst>
      </p14:laserTraceLst>
    </p:ext>
  </p:extLs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27BD9B-AAC1-CA6E-FA52-7A621D8E741F}"/>
            </a:ext>
          </a:extLst>
        </p:cNvPr>
        <p:cNvGrpSpPr/>
        <p:nvPr/>
      </p:nvGrpSpPr>
      <p:grpSpPr>
        <a:xfrm>
          <a:off x="0" y="0"/>
          <a:ext cx="0" cy="0"/>
          <a:chOff x="0" y="0"/>
          <a:chExt cx="0" cy="0"/>
        </a:xfrm>
      </p:grpSpPr>
      <p:sp>
        <p:nvSpPr>
          <p:cNvPr id="4" name="タイトル 3">
            <a:extLst>
              <a:ext uri="{FF2B5EF4-FFF2-40B4-BE49-F238E27FC236}">
                <a16:creationId xmlns:a16="http://schemas.microsoft.com/office/drawing/2014/main" id="{FECFD128-16A7-5DE3-020F-386DD428C49E}"/>
              </a:ext>
            </a:extLst>
          </p:cNvPr>
          <p:cNvSpPr>
            <a:spLocks noGrp="1"/>
          </p:cNvSpPr>
          <p:nvPr>
            <p:ph type="title"/>
          </p:nvPr>
        </p:nvSpPr>
        <p:spPr/>
        <p:txBody>
          <a:bodyPr/>
          <a:lstStyle/>
          <a:p>
            <a:r>
              <a:rPr lang="en-US" altLang="ja-JP" dirty="0"/>
              <a:t>Remote Islands Study Abroad program</a:t>
            </a:r>
            <a:endParaRPr lang="ja-JP" altLang="en-US" dirty="0"/>
          </a:p>
        </p:txBody>
      </p:sp>
      <p:sp>
        <p:nvSpPr>
          <p:cNvPr id="5" name="コンテンツ プレースホルダー 4">
            <a:extLst>
              <a:ext uri="{FF2B5EF4-FFF2-40B4-BE49-F238E27FC236}">
                <a16:creationId xmlns:a16="http://schemas.microsoft.com/office/drawing/2014/main" id="{89A2CAED-98B7-D989-73AA-995F34C708C0}"/>
              </a:ext>
            </a:extLst>
          </p:cNvPr>
          <p:cNvSpPr>
            <a:spLocks noGrp="1"/>
          </p:cNvSpPr>
          <p:nvPr>
            <p:ph idx="1"/>
          </p:nvPr>
        </p:nvSpPr>
        <p:spPr>
          <a:xfrm>
            <a:off x="838200" y="1833508"/>
            <a:ext cx="10515600" cy="4351338"/>
          </a:xfrm>
        </p:spPr>
        <p:txBody>
          <a:bodyPr>
            <a:normAutofit/>
          </a:bodyPr>
          <a:lstStyle/>
          <a:p>
            <a:r>
              <a:rPr lang="en-US" altLang="ja-JP" i="1" dirty="0"/>
              <a:t>Remote Islands Study Abroad program</a:t>
            </a:r>
            <a:r>
              <a:rPr lang="en-US" altLang="ja-JP" dirty="0"/>
              <a:t> is a recent education initiative implemented on remote islands since the early 21st century amidst declining populations</a:t>
            </a:r>
          </a:p>
          <a:p>
            <a:r>
              <a:rPr lang="en-US" altLang="ja-JP" dirty="0"/>
              <a:t>Currently operational in over 40 islands, elementary and junior high schools offer such programs.</a:t>
            </a:r>
          </a:p>
          <a:p>
            <a:r>
              <a:rPr lang="en-US" altLang="ja-JP" dirty="0"/>
              <a:t>These schools provide unique educational experiences,  leveraging the island’s rich natural settings and community support, attracting families seeking such opportunities</a:t>
            </a:r>
          </a:p>
        </p:txBody>
      </p:sp>
      <p:sp>
        <p:nvSpPr>
          <p:cNvPr id="6" name="スライド番号プレースホルダー 5">
            <a:extLst>
              <a:ext uri="{FF2B5EF4-FFF2-40B4-BE49-F238E27FC236}">
                <a16:creationId xmlns:a16="http://schemas.microsoft.com/office/drawing/2014/main" id="{557A9B4D-DC61-6072-7533-360398C04597}"/>
              </a:ext>
            </a:extLst>
          </p:cNvPr>
          <p:cNvSpPr>
            <a:spLocks noGrp="1"/>
          </p:cNvSpPr>
          <p:nvPr>
            <p:ph type="sldNum" sz="quarter" idx="12"/>
          </p:nvPr>
        </p:nvSpPr>
        <p:spPr/>
        <p:txBody>
          <a:bodyPr/>
          <a:lstStyle/>
          <a:p>
            <a:fld id="{8B3E1A3D-8A7F-4133-9A2B-6701D8024CA5}" type="slidenum">
              <a:rPr kumimoji="1" lang="ja-JP" altLang="en-US" smtClean="0"/>
              <a:t>28</a:t>
            </a:fld>
            <a:endParaRPr kumimoji="1" lang="ja-JP" altLang="en-US"/>
          </a:p>
        </p:txBody>
      </p:sp>
    </p:spTree>
    <p:extLst>
      <p:ext uri="{BB962C8B-B14F-4D97-AF65-F5344CB8AC3E}">
        <p14:creationId xmlns:p14="http://schemas.microsoft.com/office/powerpoint/2010/main" val="2864036351"/>
      </p:ext>
    </p:extLst>
  </p:cSld>
  <p:clrMapOvr>
    <a:masterClrMapping/>
  </p:clrMapOvr>
  <mc:AlternateContent xmlns:mc="http://schemas.openxmlformats.org/markup-compatibility/2006">
    <mc:Choice xmlns:p14="http://schemas.microsoft.com/office/powerpoint/2010/main" Requires="p14">
      <p:transition spd="slow" p14:dur="2000" advTm="70006"/>
    </mc:Choice>
    <mc:Fallback>
      <p:transition spd="slow" advTm="70006"/>
    </mc:Fallback>
  </mc:AlternateContent>
  <p:extLst>
    <p:ext uri="{3A86A75C-4F4B-4683-9AE1-C65F6400EC91}">
      <p14:laserTraceLst xmlns:p14="http://schemas.microsoft.com/office/powerpoint/2010/main">
        <p14:tracePtLst>
          <p14:tracePt t="256" x="1157288" y="2111375"/>
          <p14:tracePt t="444" x="1152525" y="2111375"/>
          <p14:tracePt t="448" x="1141413" y="2111375"/>
          <p14:tracePt t="483" x="1146175" y="2108200"/>
          <p14:tracePt t="491" x="1160463" y="2103438"/>
          <p14:tracePt t="498" x="1163638" y="2103438"/>
          <p14:tracePt t="505" x="1179513" y="2097088"/>
          <p14:tracePt t="515" x="1182688" y="2097088"/>
          <p14:tracePt t="522" x="1185863" y="2097088"/>
          <p14:tracePt t="531" x="1190625" y="2097088"/>
          <p14:tracePt t="539" x="1198563" y="2097088"/>
          <p14:tracePt t="553" x="1201738" y="2097088"/>
          <p14:tracePt t="557" x="1209675" y="2097088"/>
          <p14:tracePt t="562" x="1216025" y="2097088"/>
          <p14:tracePt t="571" x="1231900" y="2084388"/>
          <p14:tracePt t="577" x="1235075" y="2081213"/>
          <p14:tracePt t="588" x="1246188" y="2070100"/>
          <p14:tracePt t="596" x="1250950" y="2066925"/>
          <p14:tracePt t="603" x="1257300" y="2062163"/>
          <p14:tracePt t="610" x="1262063" y="2058988"/>
          <p14:tracePt t="618" x="1268413" y="2051050"/>
          <p14:tracePt t="652" x="1273175" y="2051050"/>
          <p14:tracePt t="660" x="1273175" y="2047875"/>
          <p14:tracePt t="692" x="1276350" y="2047875"/>
          <p14:tracePt t="831" x="1268413" y="2051050"/>
          <p14:tracePt t="840" x="1262063" y="2051050"/>
          <p14:tracePt t="850" x="1257300" y="2051050"/>
          <p14:tracePt t="857" x="1243013" y="2051050"/>
          <p14:tracePt t="860" x="1223963" y="2058988"/>
          <p14:tracePt t="868" x="1209675" y="2058988"/>
          <p14:tracePt t="876" x="1190625" y="2062163"/>
          <p14:tracePt t="884" x="1174750" y="2066925"/>
          <p14:tracePt t="892" x="1160463" y="2066925"/>
          <p14:tracePt t="901" x="1149350" y="2070100"/>
          <p14:tracePt t="908" x="1141413" y="2073275"/>
          <p14:tracePt t="917" x="1133475" y="2078038"/>
          <p14:tracePt t="924" x="1122363" y="2081213"/>
          <p14:tracePt t="933" x="1116013" y="2081213"/>
          <p14:tracePt t="939" x="1100138" y="2089150"/>
          <p14:tracePt t="949" x="1093788" y="2092325"/>
          <p14:tracePt t="956" x="1085850" y="2092325"/>
          <p14:tracePt t="972" x="1077913" y="2092325"/>
          <p14:tracePt t="984" x="1074738" y="2092325"/>
          <p14:tracePt t="1235" x="1077913" y="2092325"/>
          <p14:tracePt t="1678" x="1081088" y="2092325"/>
          <p14:tracePt t="1694" x="1085850" y="2092325"/>
          <p14:tracePt t="1746" x="1089025" y="2092325"/>
          <p14:tracePt t="1792" x="1093788" y="2092325"/>
          <p14:tracePt t="1921" x="1096963" y="2092325"/>
          <p14:tracePt t="2226" x="1100138" y="2092325"/>
          <p14:tracePt t="2287" x="1100138" y="2089150"/>
          <p14:tracePt t="2322" x="1104900" y="2089150"/>
          <p14:tracePt t="3065" x="1104900" y="2084388"/>
          <p14:tracePt t="3079" x="1108075" y="2084388"/>
          <p14:tracePt t="3247" x="1108075" y="2081213"/>
          <p14:tracePt t="3273" x="1111250" y="2081213"/>
          <p14:tracePt t="3627" x="1116013" y="2081213"/>
          <p14:tracePt t="3642" x="1116013" y="2078038"/>
          <p14:tracePt t="3807" x="1116013" y="2073275"/>
          <p14:tracePt t="3818" x="1119188" y="2073275"/>
          <p14:tracePt t="4055" x="1122363" y="2073275"/>
          <p14:tracePt t="4333" x="1122363" y="2070100"/>
          <p14:tracePt t="4348" x="1127125" y="2066925"/>
          <p14:tracePt t="4390" x="1130300" y="2066925"/>
          <p14:tracePt t="4450" x="1130300" y="2062163"/>
          <p14:tracePt t="4477" x="1133475" y="2062163"/>
          <p14:tracePt t="4479" x="1133475" y="2058988"/>
          <p14:tracePt t="4700" x="1138238" y="2058988"/>
          <p14:tracePt t="4730" x="1138238" y="2055813"/>
          <p14:tracePt t="4737" x="1141413" y="2055813"/>
          <p14:tracePt t="4746" x="1146175" y="2051050"/>
          <p14:tracePt t="5031" x="1146175" y="2047875"/>
          <p14:tracePt t="5039" x="1149350" y="2047875"/>
          <p14:tracePt t="5057" x="1149350" y="2044700"/>
          <p14:tracePt t="5645" x="1152525" y="2044700"/>
          <p14:tracePt t="5700" x="1157288" y="2044700"/>
          <p14:tracePt t="5714" x="1160463" y="2039938"/>
          <p14:tracePt t="5730" x="1163638" y="2039938"/>
          <p14:tracePt t="5736" x="1163638" y="2036763"/>
          <p14:tracePt t="5746" x="1168400" y="2036763"/>
          <p14:tracePt t="5778" x="1168400" y="2032000"/>
          <p14:tracePt t="5783" x="1171575" y="2032000"/>
          <p14:tracePt t="5800" x="1174750" y="2032000"/>
          <p14:tracePt t="5828" x="1179513" y="2032000"/>
          <p14:tracePt t="5940" x="1182688" y="2032000"/>
          <p14:tracePt t="6001" x="1182688" y="2028825"/>
          <p14:tracePt t="7016" x="1185863" y="2028825"/>
          <p14:tracePt t="7022" x="1185863" y="2025650"/>
          <p14:tracePt t="7029" x="1190625" y="2025650"/>
          <p14:tracePt t="7038" x="1193800" y="2020888"/>
          <p14:tracePt t="7043" x="1193800" y="2017713"/>
          <p14:tracePt t="7052" x="1198563" y="2017713"/>
          <p14:tracePt t="7060" x="1201738" y="2014538"/>
          <p14:tracePt t="7084" x="1201738" y="2009775"/>
          <p14:tracePt t="7109" x="1204913" y="2009775"/>
          <p14:tracePt t="7132" x="1209675" y="2009775"/>
          <p14:tracePt t="7141" x="1212850" y="2009775"/>
          <p14:tracePt t="7148" x="1212850" y="2006600"/>
          <p14:tracePt t="7156" x="1212850" y="2003425"/>
          <p14:tracePt t="7164" x="1216025" y="2003425"/>
          <p14:tracePt t="7172" x="1220788" y="1998663"/>
          <p14:tracePt t="7180" x="1220788" y="1995488"/>
          <p14:tracePt t="7188" x="1223963" y="1995488"/>
          <p14:tracePt t="7385" x="1227138" y="1995488"/>
          <p14:tracePt t="7406" x="1227138" y="1990725"/>
          <p14:tracePt t="7424" x="1231900" y="1990725"/>
          <p14:tracePt t="7431" x="1235075" y="1987550"/>
          <p14:tracePt t="7454" x="1238250" y="1984375"/>
          <p14:tracePt t="7478" x="1243013" y="1979613"/>
          <p14:tracePt t="8280" x="1246188" y="1979613"/>
          <p14:tracePt t="8288" x="1246188" y="1976438"/>
          <p14:tracePt t="8306" x="1250950" y="1976438"/>
          <p14:tracePt t="8312" x="1250950" y="1973263"/>
          <p14:tracePt t="8513" x="1254125" y="1973263"/>
          <p14:tracePt t="8521" x="1254125" y="1968500"/>
          <p14:tracePt t="8529" x="1257300" y="1965325"/>
          <p14:tracePt t="8626" x="1262063" y="1965325"/>
          <p14:tracePt t="8731" x="1262063" y="1962150"/>
          <p14:tracePt t="8739" x="1265238" y="1962150"/>
          <p14:tracePt t="8755" x="1265238" y="1957388"/>
          <p14:tracePt t="8775" x="1268413" y="1957388"/>
          <p14:tracePt t="8905" x="1273175" y="1954213"/>
          <p14:tracePt t="8930" x="1273175" y="1951038"/>
          <p14:tracePt t="8937" x="1276350" y="1951038"/>
          <p14:tracePt t="8941" x="1276350" y="1946275"/>
          <p14:tracePt t="10105" x="1279525" y="1943100"/>
          <p14:tracePt t="10115" x="1284288" y="1943100"/>
          <p14:tracePt t="10121" x="1287463" y="1943100"/>
          <p14:tracePt t="10145" x="1292225" y="1943100"/>
          <p14:tracePt t="10160" x="1295400" y="1943100"/>
          <p14:tracePt t="10170" x="1303338" y="1943100"/>
          <p14:tracePt t="10178" x="1317625" y="1943100"/>
          <p14:tracePt t="10183" x="1377950" y="1943100"/>
          <p14:tracePt t="10193" x="1436688" y="1943100"/>
          <p14:tracePt t="10198" x="1538288" y="1943100"/>
          <p14:tracePt t="10206" x="1620838" y="1935163"/>
          <p14:tracePt t="10214" x="1714500" y="1920875"/>
          <p14:tracePt t="10221" x="1849438" y="1898650"/>
          <p14:tracePt t="10230" x="1946275" y="1890713"/>
          <p14:tracePt t="10238" x="2043113" y="1874838"/>
          <p14:tracePt t="10246" x="2141538" y="1868488"/>
          <p14:tracePt t="10254" x="2224088" y="1860550"/>
          <p14:tracePt t="10264" x="2298700" y="1860550"/>
          <p14:tracePt t="10274" x="2351088" y="1860550"/>
          <p14:tracePt t="10279" x="2381250" y="1860550"/>
          <p14:tracePt t="10290" x="2398713" y="1860550"/>
          <p14:tracePt t="10295" x="2411413" y="1860550"/>
          <p14:tracePt t="10305" x="2414588" y="1860550"/>
          <p14:tracePt t="10314" x="2422525" y="1860550"/>
          <p14:tracePt t="10321" x="2433638" y="1860550"/>
          <p14:tracePt t="10329" x="2439988" y="1860550"/>
          <p14:tracePt t="10338" x="2463800" y="1860550"/>
          <p14:tracePt t="10344" x="2492375" y="1860550"/>
          <p14:tracePt t="10351" x="2544763" y="1863725"/>
          <p14:tracePt t="10360" x="2582863" y="1863725"/>
          <p14:tracePt t="10370" x="2627313" y="1871663"/>
          <p14:tracePt t="10378" x="2657475" y="1871663"/>
          <p14:tracePt t="10387" x="2673350" y="1871663"/>
          <p14:tracePt t="10395" x="2695575" y="1871663"/>
          <p14:tracePt t="10400" x="2717800" y="1871663"/>
          <p14:tracePt t="10408" x="2728913" y="1871663"/>
          <p14:tracePt t="10416" x="2740025" y="1871663"/>
          <p14:tracePt t="10425" x="2747963" y="1871663"/>
          <p14:tracePt t="10434" x="2754313" y="1871663"/>
          <p14:tracePt t="10444" x="2759075" y="1871663"/>
          <p14:tracePt t="10462" x="2762250" y="1871663"/>
          <p14:tracePt t="10493" x="2762250" y="1874838"/>
          <p14:tracePt t="10507" x="2759075" y="1879600"/>
          <p14:tracePt t="10516" x="2754313" y="1882775"/>
          <p14:tracePt t="10522" x="2754313" y="1885950"/>
          <p14:tracePt t="10528" x="2747963" y="1893888"/>
          <p14:tracePt t="10536" x="2743200" y="1898650"/>
          <p14:tracePt t="10546" x="2736850" y="1909763"/>
          <p14:tracePt t="10552" x="2732088" y="1916113"/>
          <p14:tracePt t="10562" x="2728913" y="1924050"/>
          <p14:tracePt t="10568" x="2725738" y="1931988"/>
          <p14:tracePt t="10581" x="2725738" y="1943100"/>
          <p14:tracePt t="10589" x="2725738" y="1946275"/>
          <p14:tracePt t="10597" x="2720975" y="1951038"/>
          <p14:tracePt t="10601" x="2717800" y="1954213"/>
          <p14:tracePt t="10615" x="2714625" y="1957388"/>
          <p14:tracePt t="10619" x="2709863" y="1965325"/>
          <p14:tracePt t="10626" x="2706688" y="1968500"/>
          <p14:tracePt t="10634" x="2701925" y="1976438"/>
          <p14:tracePt t="10641" x="2695575" y="1979613"/>
          <p14:tracePt t="10650" x="2695575" y="1984375"/>
          <p14:tracePt t="10658" x="2690813" y="1987550"/>
          <p14:tracePt t="10666" x="2684463" y="1995488"/>
          <p14:tracePt t="10675" x="2679700" y="1995488"/>
          <p14:tracePt t="10684" x="2679700" y="1998663"/>
          <p14:tracePt t="10694" x="2679700" y="2003425"/>
          <p14:tracePt t="10700" x="2673350" y="2009775"/>
          <p14:tracePt t="10710" x="2673350" y="2014538"/>
          <p14:tracePt t="10717" x="2673350" y="2017713"/>
          <p14:tracePt t="10723" x="2673350" y="2020888"/>
          <p14:tracePt t="10731" x="2673350" y="2028825"/>
          <p14:tracePt t="10738" x="2676525" y="2028825"/>
          <p14:tracePt t="10746" x="2676525" y="2032000"/>
          <p14:tracePt t="10754" x="2676525" y="2036763"/>
          <p14:tracePt t="10807" x="2676525" y="2039938"/>
          <p14:tracePt t="10827" x="2676525" y="2044700"/>
          <p14:tracePt t="10838" x="2676525" y="2047875"/>
          <p14:tracePt t="10843" x="2676525" y="2058988"/>
          <p14:tracePt t="10849" x="2676525" y="2070100"/>
          <p14:tracePt t="10856" x="2676525" y="2084388"/>
          <p14:tracePt t="10868" x="2676525" y="2133600"/>
          <p14:tracePt t="10872" x="2676525" y="2163763"/>
          <p14:tracePt t="10880" x="2668588" y="2189163"/>
          <p14:tracePt t="10887" x="2649538" y="2249488"/>
          <p14:tracePt t="10896" x="2638425" y="2282825"/>
          <p14:tracePt t="10913" x="2609850" y="2384425"/>
          <p14:tracePt t="10925" x="2597150" y="2414588"/>
          <p14:tracePt t="10928" x="2571750" y="2492375"/>
          <p14:tracePt t="10936" x="2560638" y="2527300"/>
          <p14:tracePt t="10944" x="2538413" y="2579688"/>
          <p14:tracePt t="10952" x="2533650" y="2593975"/>
          <p14:tracePt t="10963" x="2533650" y="2605088"/>
          <p14:tracePt t="10969" x="2530475" y="2620963"/>
          <p14:tracePt t="10980" x="2530475" y="2624138"/>
          <p14:tracePt t="10984" x="2530475" y="2627313"/>
          <p14:tracePt t="10992" x="2527300" y="2627313"/>
          <p14:tracePt t="11000" x="2519363" y="2627313"/>
          <p14:tracePt t="11012" x="2519363" y="2635250"/>
          <p14:tracePt t="11497" x="2519363" y="2638425"/>
          <p14:tracePt t="11506" x="2519363" y="2643188"/>
          <p14:tracePt t="11508" x="2527300" y="2651125"/>
          <p14:tracePt t="11516" x="2530475" y="2651125"/>
          <p14:tracePt t="11523" x="2530475" y="2654300"/>
          <p14:tracePt t="11548" x="2533650" y="2654300"/>
          <p14:tracePt t="11556" x="2538413" y="2654300"/>
          <p14:tracePt t="11564" x="2538413" y="2646363"/>
          <p14:tracePt t="11572" x="2538413" y="2635250"/>
          <p14:tracePt t="11580" x="2544763" y="2624138"/>
          <p14:tracePt t="11588" x="2544763" y="2620963"/>
          <p14:tracePt t="11596" x="2549525" y="2616200"/>
          <p14:tracePt t="11604" x="2552700" y="2609850"/>
          <p14:tracePt t="11614" x="2552700" y="2605088"/>
          <p14:tracePt t="11619" x="2557463" y="2598738"/>
          <p14:tracePt t="11633" x="2560638" y="2593975"/>
          <p14:tracePt t="11656" x="2560638" y="2590800"/>
          <p14:tracePt t="11688" x="2560638" y="2586038"/>
          <p14:tracePt t="11816" x="2560638" y="2582863"/>
          <p14:tracePt t="12761" x="2560638" y="2579688"/>
          <p14:tracePt t="12769" x="2563813" y="2579688"/>
          <p14:tracePt t="12776" x="2563813" y="2574925"/>
          <p14:tracePt t="12786" x="2568575" y="2571750"/>
          <p14:tracePt t="12997" x="2571750" y="2571750"/>
          <p14:tracePt t="13984" x="2574925" y="2571750"/>
          <p14:tracePt t="13995" x="2574925" y="2568575"/>
          <p14:tracePt t="14010" x="2579688" y="2563813"/>
          <p14:tracePt t="14684" x="2582863" y="2560638"/>
          <p14:tracePt t="14693" x="2586038" y="2557463"/>
          <p14:tracePt t="14700" x="2590800" y="2552700"/>
          <p14:tracePt t="14708" x="2593975" y="2552700"/>
          <p14:tracePt t="14716" x="2597150" y="2544763"/>
          <p14:tracePt t="14853" x="2601913" y="2544763"/>
          <p14:tracePt t="14936" x="2605088" y="2544763"/>
          <p14:tracePt t="14949" x="2605088" y="2541588"/>
          <p14:tracePt t="14974" x="2605088" y="2538413"/>
          <p14:tracePt t="14979" x="2609850" y="2538413"/>
          <p14:tracePt t="14995" x="2609850" y="2533650"/>
          <p14:tracePt t="15002" x="2613025" y="2530475"/>
          <p14:tracePt t="15353" x="2613025" y="2527300"/>
          <p14:tracePt t="15362" x="2616200" y="2527300"/>
          <p14:tracePt t="15592" x="2620963" y="2527300"/>
          <p14:tracePt t="15833" x="2620963" y="2522538"/>
          <p14:tracePt t="19931" x="2624138" y="2522538"/>
          <p14:tracePt t="21848" x="2616200" y="2527300"/>
          <p14:tracePt t="21854" x="2613025" y="2530475"/>
          <p14:tracePt t="21863" x="2609850" y="2533650"/>
          <p14:tracePt t="21870" x="2601913" y="2541588"/>
          <p14:tracePt t="21879" x="2593975" y="2549525"/>
          <p14:tracePt t="21888" x="2590800" y="2552700"/>
          <p14:tracePt t="21904" x="2571750" y="2568575"/>
          <p14:tracePt t="21910" x="2563813" y="2579688"/>
          <p14:tracePt t="21925" x="2552700" y="2593975"/>
          <p14:tracePt t="21929" x="2549525" y="2605088"/>
          <p14:tracePt t="21937" x="2544763" y="2613025"/>
          <p14:tracePt t="21946" x="2544763" y="2624138"/>
          <p14:tracePt t="21957" x="2544763" y="2632075"/>
          <p14:tracePt t="21962" x="2544763" y="2643188"/>
          <p14:tracePt t="21968" x="2544763" y="2651125"/>
          <p14:tracePt t="21977" x="2541588" y="2665413"/>
          <p14:tracePt t="21983" x="2541588" y="2673350"/>
          <p14:tracePt t="21992" x="2541588" y="2684463"/>
          <p14:tracePt t="22000" x="2538413" y="2690813"/>
          <p14:tracePt t="22008" x="2538413" y="2703513"/>
          <p14:tracePt t="22016" x="2533650" y="2720975"/>
          <p14:tracePt t="22024" x="2530475" y="2728913"/>
          <p14:tracePt t="22032" x="2527300" y="2740025"/>
          <p14:tracePt t="22040" x="2522538" y="2751138"/>
          <p14:tracePt t="22048" x="2519363" y="2767013"/>
          <p14:tracePt t="22056" x="2511425" y="2792413"/>
          <p14:tracePt t="22064" x="2508250" y="2811463"/>
          <p14:tracePt t="22072" x="2508250" y="2822575"/>
          <p14:tracePt t="22080" x="2505075" y="2844800"/>
          <p14:tracePt t="22088" x="2505075" y="2874963"/>
          <p14:tracePt t="22098" x="2505075" y="2908300"/>
          <p14:tracePt t="22108" x="2505075" y="2938463"/>
          <p14:tracePt t="22116" x="2500313" y="2968625"/>
          <p14:tracePt t="22119" x="2492375" y="3001963"/>
          <p14:tracePt t="22128" x="2489200" y="3009900"/>
          <p14:tracePt t="22142" x="2486025" y="3032125"/>
          <p14:tracePt t="22147" x="2486025" y="3046413"/>
          <p14:tracePt t="22151" x="2481263" y="3070225"/>
          <p14:tracePt t="22160" x="2481263" y="3073400"/>
          <p14:tracePt t="22167" x="2481263" y="3087688"/>
          <p14:tracePt t="22179" x="2478088" y="3095625"/>
          <p14:tracePt t="22185" x="2478088" y="3098800"/>
          <p14:tracePt t="22196" x="2478088" y="3111500"/>
          <p14:tracePt t="22202" x="2474913" y="3111500"/>
          <p14:tracePt t="22210" x="2459038" y="3111500"/>
          <p14:tracePt t="22694" x="2455863" y="3111500"/>
          <p14:tracePt t="22706" x="2451100" y="3111500"/>
          <p14:tracePt t="22711" x="2451100" y="3106738"/>
          <p14:tracePt t="22723" x="2444750" y="3106738"/>
          <p14:tracePt t="22758" x="2451100" y="3103563"/>
          <p14:tracePt t="22766" x="2459038" y="3095625"/>
          <p14:tracePt t="22774" x="2436813" y="3095625"/>
          <p14:tracePt t="22781" x="2436813" y="3084513"/>
          <p14:tracePt t="22790" x="2436813" y="3081338"/>
          <p14:tracePt t="22801" x="2439988" y="3070225"/>
          <p14:tracePt t="22807" x="2439988" y="3062288"/>
          <p14:tracePt t="22813" x="2439988" y="3054350"/>
          <p14:tracePt t="22823" x="2439988" y="3046413"/>
          <p14:tracePt t="22854" x="2439988" y="3043238"/>
          <p14:tracePt t="22942" x="2439988" y="3040063"/>
          <p14:tracePt t="23044" x="2444750" y="3040063"/>
          <p14:tracePt t="23068" x="2451100" y="3035300"/>
          <p14:tracePt t="23078" x="2451100" y="3032125"/>
          <p14:tracePt t="23091" x="2451100" y="3028950"/>
          <p14:tracePt t="23289" x="2455863" y="3028950"/>
          <p14:tracePt t="23305" x="2455863" y="3024188"/>
          <p14:tracePt t="23319" x="2459038" y="3024188"/>
          <p14:tracePt t="23339" x="2463800" y="3024188"/>
          <p14:tracePt t="23362" x="2463800" y="3021013"/>
          <p14:tracePt t="23370" x="2466975" y="3021013"/>
          <p14:tracePt t="23386" x="2466975" y="3017838"/>
          <p14:tracePt t="23608" x="2466975" y="3013075"/>
          <p14:tracePt t="23632" x="2470150" y="3013075"/>
          <p14:tracePt t="23894" x="2470150" y="3009900"/>
          <p14:tracePt t="23902" x="2474913" y="3009900"/>
          <p14:tracePt t="23908" x="2474913" y="3006725"/>
          <p14:tracePt t="23922" x="2478088" y="3006725"/>
          <p14:tracePt t="23931" x="2478088" y="3001963"/>
          <p14:tracePt t="25550" x="2481263" y="3001963"/>
          <p14:tracePt t="25562" x="2481263" y="2998788"/>
          <p14:tracePt t="25574" x="2486025" y="2998788"/>
          <p14:tracePt t="25578" x="2486025" y="2994025"/>
          <p14:tracePt t="25588" x="2489200" y="2990850"/>
          <p14:tracePt t="25896" x="2489200" y="2987675"/>
          <p14:tracePt t="26749" x="2492375" y="2987675"/>
          <p14:tracePt t="26757" x="2497138" y="2987675"/>
          <p14:tracePt t="26780" x="2500313" y="2987675"/>
          <p14:tracePt t="26788" x="2505075" y="2987675"/>
          <p14:tracePt t="26796" x="2508250" y="2987675"/>
          <p14:tracePt t="26803" x="2511425" y="2987675"/>
          <p14:tracePt t="26820" x="2516188" y="2987675"/>
          <p14:tracePt t="26828" x="2522538" y="2987675"/>
          <p14:tracePt t="26836" x="2530475" y="2987675"/>
          <p14:tracePt t="26844" x="2533650" y="2987675"/>
          <p14:tracePt t="26853" x="2541588" y="2987675"/>
          <p14:tracePt t="26862" x="2544763" y="2987675"/>
          <p14:tracePt t="26870" x="2549525" y="2987675"/>
          <p14:tracePt t="26879" x="2552700" y="2987675"/>
          <p14:tracePt t="26888" x="2557463" y="2987675"/>
          <p14:tracePt t="26891" x="2560638" y="2987675"/>
          <p14:tracePt t="26917" x="2582863" y="2987675"/>
          <p14:tracePt t="26920" x="2605088" y="2987675"/>
          <p14:tracePt t="26926" x="2627313" y="2987675"/>
          <p14:tracePt t="26936" x="2646363" y="2987675"/>
          <p14:tracePt t="26945" x="2654300" y="2987675"/>
          <p14:tracePt t="26951" x="2662238" y="2987675"/>
          <p14:tracePt t="26960" x="2665413" y="2987675"/>
          <p14:tracePt t="26991" x="2668588" y="2987675"/>
          <p14:tracePt t="27007" x="2673350" y="2987675"/>
          <p14:tracePt t="27015" x="2684463" y="2990850"/>
          <p14:tracePt t="27022" x="2706688" y="2998788"/>
          <p14:tracePt t="27030" x="2732088" y="3001963"/>
          <p14:tracePt t="27037" x="2754313" y="3006725"/>
          <p14:tracePt t="27046" x="2773363" y="3009900"/>
          <p14:tracePt t="27057" x="2789238" y="3009900"/>
          <p14:tracePt t="27064" x="2800350" y="3013075"/>
          <p14:tracePt t="27080" x="2800350" y="3017838"/>
          <p14:tracePt t="27091" x="2800350" y="3021013"/>
          <p14:tracePt t="27097" x="2800350" y="3024188"/>
          <p14:tracePt t="27104" x="2800350" y="3028950"/>
          <p14:tracePt t="27112" x="2803525" y="3032125"/>
          <p14:tracePt t="27120" x="2806700" y="3032125"/>
          <p14:tracePt t="27130" x="2814638" y="3040063"/>
          <p14:tracePt t="27137" x="2822575" y="3054350"/>
          <p14:tracePt t="27146" x="2825750" y="3059113"/>
          <p14:tracePt t="27149" x="2836863" y="3070225"/>
          <p14:tracePt t="27159" x="2841625" y="3076575"/>
          <p14:tracePt t="27166" x="2855913" y="3098800"/>
          <p14:tracePt t="27174" x="2878138" y="3140075"/>
          <p14:tracePt t="27184" x="2894013" y="3152775"/>
          <p14:tracePt t="27190" x="2927350" y="3197225"/>
          <p14:tracePt t="27200" x="2941638" y="3208338"/>
          <p14:tracePt t="27209" x="2965450" y="3241675"/>
          <p14:tracePt t="27218" x="2968625" y="3252788"/>
          <p14:tracePt t="27227" x="2976563" y="3279775"/>
          <p14:tracePt t="27236" x="2979738" y="3286125"/>
          <p14:tracePt t="27243" x="2982913" y="3290888"/>
          <p14:tracePt t="27252" x="2987675" y="3286125"/>
          <p14:tracePt t="27255" x="2994025" y="3271838"/>
          <p14:tracePt t="27264" x="3001963" y="3263900"/>
          <p14:tracePt t="27837" x="3005138" y="3263900"/>
          <p14:tracePt t="27852" x="3009900" y="3263900"/>
          <p14:tracePt t="27860" x="3013075" y="3263900"/>
          <p14:tracePt t="27870" x="3017838" y="3260725"/>
          <p14:tracePt t="27880" x="3017838" y="3257550"/>
          <p14:tracePt t="27884" x="3017838" y="3252788"/>
          <p14:tracePt t="27893" x="3017838" y="3249613"/>
          <p14:tracePt t="27916" x="3017838" y="3244850"/>
          <p14:tracePt t="27919" x="3017838" y="3241675"/>
          <p14:tracePt t="27932" x="3013075" y="3241675"/>
          <p14:tracePt t="27940" x="3013075" y="3238500"/>
          <p14:tracePt t="27950" x="3009900" y="3238500"/>
          <p14:tracePt t="27976" x="3005138" y="3238500"/>
          <p14:tracePt t="28016" x="3005138" y="3233738"/>
          <p14:tracePt t="28025" x="3005138" y="3230563"/>
          <p14:tracePt t="28090" x="3005138" y="3233738"/>
          <p14:tracePt t="28096" x="3005138" y="3249613"/>
          <p14:tracePt t="28104" x="3005138" y="3257550"/>
          <p14:tracePt t="28115" x="3032125" y="3286125"/>
          <p14:tracePt t="28121" x="3062288" y="3335338"/>
          <p14:tracePt t="28131" x="3076575" y="3362325"/>
          <p14:tracePt t="28134" x="3189288" y="3467100"/>
          <p14:tracePt t="28143" x="3233738" y="3514725"/>
          <p14:tracePt t="28150" x="3282950" y="3552825"/>
          <p14:tracePt t="28158" x="3316288" y="3582988"/>
          <p14:tracePt t="28166" x="3335338" y="3594100"/>
          <p14:tracePt t="28174" x="3349625" y="3616325"/>
          <p14:tracePt t="28182" x="3360738" y="3624263"/>
          <p14:tracePt t="28208" x="3360738" y="3627438"/>
          <p14:tracePt t="28222" x="3360738" y="3630613"/>
          <p14:tracePt t="28247" x="3360738" y="3635375"/>
          <p14:tracePt t="28258" x="3365500" y="3635375"/>
          <p14:tracePt t="28266" x="3365500" y="3638550"/>
          <p14:tracePt t="28276" x="3365500" y="3641725"/>
          <p14:tracePt t="28406" x="3360738" y="3641725"/>
          <p14:tracePt t="28467" x="3357563" y="3641725"/>
          <p14:tracePt t="28484" x="3357563" y="3638550"/>
          <p14:tracePt t="28496" x="3354388" y="3638550"/>
          <p14:tracePt t="28505" x="3349625" y="3635375"/>
          <p14:tracePt t="28512" x="3346450" y="3635375"/>
          <p14:tracePt t="28531" x="3343275" y="3635375"/>
          <p14:tracePt t="28569" x="3338513" y="3635375"/>
          <p14:tracePt t="28596" x="3335338" y="3635375"/>
          <p14:tracePt t="28603" x="3332163" y="3630613"/>
          <p14:tracePt t="28612" x="3324225" y="3627438"/>
          <p14:tracePt t="28622" x="3294063" y="3616325"/>
          <p14:tracePt t="28627" x="3282950" y="3608388"/>
          <p14:tracePt t="28634" x="3233738" y="3594100"/>
          <p14:tracePt t="28642" x="3208338" y="3582988"/>
          <p14:tracePt t="28652" x="3186113" y="3578225"/>
          <p14:tracePt t="28661" x="3098800" y="3556000"/>
          <p14:tracePt t="28666" x="3062288" y="3552825"/>
          <p14:tracePt t="28674" x="3035300" y="3552825"/>
          <p14:tracePt t="28682" x="2982913" y="3544888"/>
          <p14:tracePt t="28690" x="2968625" y="3544888"/>
          <p14:tracePt t="28698" x="2960688" y="3544888"/>
          <p14:tracePt t="28706" x="2952750" y="3544888"/>
          <p14:tracePt t="28714" x="2949575" y="3544888"/>
          <p14:tracePt t="28723" x="2941638" y="3544888"/>
          <p14:tracePt t="28732" x="2930525" y="3544888"/>
          <p14:tracePt t="28741" x="2913063" y="3544888"/>
          <p14:tracePt t="28746" x="2897188" y="3544888"/>
          <p14:tracePt t="28755" x="2886075" y="3544888"/>
          <p14:tracePt t="28762" x="2855913" y="3544888"/>
          <p14:tracePt t="28770" x="2819400" y="3544888"/>
          <p14:tracePt t="28781" x="2806700" y="3544888"/>
          <p14:tracePt t="28789" x="2784475" y="3544888"/>
          <p14:tracePt t="28794" x="2762250" y="3544888"/>
          <p14:tracePt t="28806" x="2751138" y="3544888"/>
          <p14:tracePt t="28818" x="2728913" y="3544888"/>
          <p14:tracePt t="28823" x="2714625" y="3544888"/>
          <p14:tracePt t="28827" x="2709863" y="3544888"/>
          <p14:tracePt t="28892" x="2714625" y="3544888"/>
          <p14:tracePt t="29084" x="2714625" y="3541713"/>
          <p14:tracePt t="29295" x="2717800" y="3541713"/>
          <p14:tracePt t="29338" x="2720975" y="3541713"/>
          <p14:tracePt t="29582" x="2720975" y="3536950"/>
          <p14:tracePt t="29598" x="2725738" y="3536950"/>
          <p14:tracePt t="29774" x="2728913" y="3536950"/>
          <p14:tracePt t="29790" x="2732088" y="3536950"/>
          <p14:tracePt t="30233" x="2736850" y="3536950"/>
          <p14:tracePt t="30241" x="2736850" y="3533775"/>
          <p14:tracePt t="30332" x="2740025" y="3533775"/>
          <p14:tracePt t="30338" x="2740025" y="3530600"/>
          <p14:tracePt t="30448" x="2743200" y="3530600"/>
          <p14:tracePt t="30581" x="2743200" y="3525838"/>
          <p14:tracePt t="30606" x="2747963" y="3525838"/>
          <p14:tracePt t="30832" x="2751138" y="3525838"/>
          <p14:tracePt t="30914" x="2751138" y="3522663"/>
          <p14:tracePt t="30967" x="2751138" y="3519488"/>
          <p14:tracePt t="31806" x="2754313" y="3519488"/>
          <p14:tracePt t="31827" x="2759075" y="3519488"/>
          <p14:tracePt t="32551" x="2759075" y="3514725"/>
          <p14:tracePt t="32558" x="2762250" y="3514725"/>
          <p14:tracePt t="32582" x="2767013" y="3514725"/>
          <p14:tracePt t="32590" x="2767013" y="3511550"/>
          <p14:tracePt t="32777" x="2770188" y="3511550"/>
          <p14:tracePt t="33528" x="2773363" y="3511550"/>
          <p14:tracePt t="33541" x="2778125" y="3511550"/>
          <p14:tracePt t="33550" x="2784475" y="3511550"/>
          <p14:tracePt t="33556" x="2795588" y="3511550"/>
          <p14:tracePt t="33564" x="2803525" y="3514725"/>
          <p14:tracePt t="33572" x="2806700" y="3514725"/>
          <p14:tracePt t="33580" x="2819400" y="3514725"/>
          <p14:tracePt t="33589" x="2825750" y="3519488"/>
          <p14:tracePt t="33596" x="2830513" y="3519488"/>
          <p14:tracePt t="33604" x="2833688" y="3519488"/>
          <p14:tracePt t="33612" x="2836863" y="3522663"/>
          <p14:tracePt t="33620" x="2836863" y="3525838"/>
          <p14:tracePt t="33629" x="2844800" y="3525838"/>
          <p14:tracePt t="33646" x="2847975" y="3530600"/>
          <p14:tracePt t="33656" x="2847975" y="3536950"/>
          <p14:tracePt t="33659" x="2852738" y="3541713"/>
          <p14:tracePt t="33668" x="2860675" y="3544888"/>
          <p14:tracePt t="33677" x="2867025" y="3552825"/>
          <p14:tracePt t="33684" x="2871788" y="3552825"/>
          <p14:tracePt t="33692" x="2878138" y="3560763"/>
          <p14:tracePt t="33700" x="2889250" y="3563938"/>
          <p14:tracePt t="33708" x="2897188" y="3571875"/>
          <p14:tracePt t="33716" x="2908300" y="3582988"/>
          <p14:tracePt t="33724" x="2913063" y="3589338"/>
          <p14:tracePt t="33732" x="2916238" y="3589338"/>
          <p14:tracePt t="33743" x="2919413" y="3594100"/>
          <p14:tracePt t="33752" x="2924175" y="3608388"/>
          <p14:tracePt t="33756" x="2927350" y="3613150"/>
          <p14:tracePt t="33766" x="2935288" y="3616325"/>
          <p14:tracePt t="33777" x="2949575" y="3630613"/>
          <p14:tracePt t="33781" x="2957513" y="3635375"/>
          <p14:tracePt t="33789" x="2987675" y="3652838"/>
          <p14:tracePt t="33798" x="3021013" y="3676650"/>
          <p14:tracePt t="33804" x="3046413" y="3694113"/>
          <p14:tracePt t="33814" x="3081338" y="3717925"/>
          <p14:tracePt t="33819" x="3098800" y="3724275"/>
          <p14:tracePt t="33830" x="3117850" y="3743325"/>
          <p14:tracePt t="33836" x="3133725" y="3759200"/>
          <p14:tracePt t="33846" x="3159125" y="3781425"/>
          <p14:tracePt t="33856" x="3170238" y="3792538"/>
          <p14:tracePt t="33863" x="3181350" y="3811588"/>
          <p14:tracePt t="33874" x="3200400" y="3825875"/>
          <p14:tracePt t="33879" x="3233738" y="3856038"/>
          <p14:tracePt t="33886" x="3249613" y="3863975"/>
          <p14:tracePt t="33894" x="3255963" y="3870325"/>
          <p14:tracePt t="33902" x="3260725" y="3881438"/>
          <p14:tracePt t="33910" x="3279775" y="3892550"/>
          <p14:tracePt t="33918" x="3302000" y="3897313"/>
          <p14:tracePt t="33926" x="3321050" y="3897313"/>
          <p14:tracePt t="33934" x="3335338" y="3897313"/>
          <p14:tracePt t="33942" x="3343275" y="3897313"/>
          <p14:tracePt t="34371" x="3368675" y="3897313"/>
          <p14:tracePt t="34384" x="3384550" y="3892550"/>
          <p14:tracePt t="34386" x="3409950" y="3886200"/>
          <p14:tracePt t="34394" x="3425825" y="3886200"/>
          <p14:tracePt t="34402" x="3443288" y="3886200"/>
          <p14:tracePt t="34410" x="3467100" y="3886200"/>
          <p14:tracePt t="34418" x="3495675" y="3886200"/>
          <p14:tracePt t="34425" x="3519488" y="3886200"/>
          <p14:tracePt t="34434" x="3544888" y="3881438"/>
          <p14:tracePt t="34442" x="3567113" y="3881438"/>
          <p14:tracePt t="34453" x="3597275" y="3881438"/>
          <p14:tracePt t="34460" x="3663950" y="3878263"/>
          <p14:tracePt t="34469" x="3716338" y="3863975"/>
          <p14:tracePt t="34476" x="3770313" y="3859213"/>
          <p14:tracePt t="34488" x="3825875" y="3840163"/>
          <p14:tracePt t="34490" x="3870325" y="3829050"/>
          <p14:tracePt t="34498" x="3927475" y="3822700"/>
          <p14:tracePt t="34506" x="3971925" y="3811588"/>
          <p14:tracePt t="34513" x="4008438" y="3811588"/>
          <p14:tracePt t="34522" x="4054475" y="3811588"/>
          <p14:tracePt t="34529" x="4098925" y="3811588"/>
          <p14:tracePt t="34538" x="4159250" y="3811588"/>
          <p14:tracePt t="34546" x="4211638" y="3814763"/>
          <p14:tracePt t="34554" x="4278313" y="3814763"/>
          <p14:tracePt t="34561" x="4352925" y="3817938"/>
          <p14:tracePt t="34570" x="4405313" y="3817938"/>
          <p14:tracePt t="34577" x="4473575" y="3817938"/>
          <p14:tracePt t="34585" x="4548188" y="3817938"/>
          <p14:tracePt t="34595" x="4608513" y="3817938"/>
          <p14:tracePt t="34602" x="4652963" y="3817938"/>
          <p14:tracePt t="34612" x="4697413" y="3817938"/>
          <p14:tracePt t="34621" x="4735513" y="3817938"/>
          <p14:tracePt t="34628" x="4779963" y="3817938"/>
          <p14:tracePt t="34636" x="4818063" y="3817938"/>
          <p14:tracePt t="34644" x="4862513" y="3817938"/>
          <p14:tracePt t="34652" x="4892675" y="3825875"/>
          <p14:tracePt t="34660" x="4933950" y="3825875"/>
          <p14:tracePt t="34668" x="4986338" y="3822700"/>
          <p14:tracePt t="34676" x="5016500" y="3822700"/>
          <p14:tracePt t="34684" x="5046663" y="3817938"/>
          <p14:tracePt t="34692" x="5099050" y="3811588"/>
          <p14:tracePt t="34700" x="5140325" y="3806825"/>
          <p14:tracePt t="34707" x="5168900" y="3798888"/>
          <p14:tracePt t="34721" x="5210175" y="3795713"/>
          <p14:tracePt t="34724" x="5248275" y="3787775"/>
          <p14:tracePt t="34732" x="5284788" y="3784600"/>
          <p14:tracePt t="34742" x="5330825" y="3776663"/>
          <p14:tracePt t="34754" x="5386388" y="3773488"/>
          <p14:tracePt t="34759" x="5446713" y="3765550"/>
          <p14:tracePt t="34768" x="5513388" y="3754438"/>
          <p14:tracePt t="34774" x="5581650" y="3743325"/>
          <p14:tracePt t="34779" x="5641975" y="3735388"/>
          <p14:tracePt t="34788" x="5667375" y="3732213"/>
          <p14:tracePt t="34796" x="5727700" y="3724275"/>
          <p14:tracePt t="34804" x="5786438" y="3713163"/>
          <p14:tracePt t="34811" x="5862638" y="3705225"/>
          <p14:tracePt t="34820" x="5899150" y="3702050"/>
          <p14:tracePt t="34827" x="5997575" y="3687763"/>
          <p14:tracePt t="34836" x="6113463" y="3671888"/>
          <p14:tracePt t="34844" x="6157913" y="3660775"/>
          <p14:tracePt t="34854" x="6284913" y="3646488"/>
          <p14:tracePt t="34861" x="6434138" y="3619500"/>
          <p14:tracePt t="34872" x="6486525" y="3608388"/>
          <p14:tracePt t="34880" x="6648450" y="3582988"/>
          <p14:tracePt t="34886" x="6704013" y="3571875"/>
          <p14:tracePt t="34901" x="6819900" y="3548063"/>
          <p14:tracePt t="34902" x="6861175" y="3544888"/>
          <p14:tracePt t="34912" x="6935788" y="3530600"/>
          <p14:tracePt t="34922" x="6959600" y="3525838"/>
          <p14:tracePt t="34925" x="6999288" y="3519488"/>
          <p14:tracePt t="34934" x="7007225" y="3514725"/>
          <p14:tracePt t="34942" x="7015163" y="3514725"/>
          <p14:tracePt t="34950" x="7018338" y="3514725"/>
          <p14:tracePt t="34958" x="7037388" y="3511550"/>
          <p14:tracePt t="34966" x="7048500" y="3511550"/>
          <p14:tracePt t="34974" x="7086600" y="3503613"/>
          <p14:tracePt t="34982" x="7108825" y="3495675"/>
          <p14:tracePt t="34990" x="7131050" y="3495675"/>
          <p14:tracePt t="34998" x="7164388" y="3484563"/>
          <p14:tracePt t="35006" x="7194550" y="3481388"/>
          <p14:tracePt t="35014" x="7227888" y="3478213"/>
          <p14:tracePt t="35022" x="7273925" y="3470275"/>
          <p14:tracePt t="35030" x="7302500" y="3467100"/>
          <p14:tracePt t="35038" x="7337425" y="3459163"/>
          <p14:tracePt t="35046" x="7348538" y="3455988"/>
          <p14:tracePt t="35054" x="7351713" y="3455988"/>
          <p14:tracePt t="35064" x="7354888" y="3451225"/>
          <p14:tracePt t="35277" x="7351713" y="3451225"/>
          <p14:tracePt t="35329" x="7348538" y="3451225"/>
          <p14:tracePt t="35646" x="7340600" y="3451225"/>
          <p14:tracePt t="35653" x="7337425" y="3451225"/>
          <p14:tracePt t="35661" x="7318375" y="3451225"/>
          <p14:tracePt t="35669" x="7280275" y="3451225"/>
          <p14:tracePt t="35676" x="7243763" y="3451225"/>
          <p14:tracePt t="35681" x="7197725" y="3451225"/>
          <p14:tracePt t="35692" x="7145338" y="3451225"/>
          <p14:tracePt t="35703" x="7078663" y="3451225"/>
          <p14:tracePt t="35710" x="6996113" y="3451225"/>
          <p14:tracePt t="35721" x="6880225" y="3455988"/>
          <p14:tracePt t="35725" x="6778625" y="3470275"/>
          <p14:tracePt t="35732" x="6667500" y="3484563"/>
          <p14:tracePt t="35740" x="6550025" y="3500438"/>
          <p14:tracePt t="35748" x="6400800" y="3533775"/>
          <p14:tracePt t="35756" x="6251575" y="3560763"/>
          <p14:tracePt t="35764" x="6072188" y="3600450"/>
          <p14:tracePt t="35772" x="5865813" y="3638550"/>
          <p14:tracePt t="35780" x="5764213" y="3652838"/>
          <p14:tracePt t="35788" x="5559425" y="3683000"/>
          <p14:tracePt t="35796" x="5457825" y="3698875"/>
          <p14:tracePt t="35804" x="5251450" y="3729038"/>
          <p14:tracePt t="35812" x="5176838" y="3740150"/>
          <p14:tracePt t="35820" x="5091113" y="3751263"/>
          <p14:tracePt t="35828" x="4964113" y="3759200"/>
          <p14:tracePt t="35836" x="4948238" y="3759200"/>
          <p14:tracePt t="36122" x="4941888" y="3759200"/>
          <p14:tracePt t="36125" x="4929188" y="3759200"/>
          <p14:tracePt t="36137" x="4918075" y="3759200"/>
          <p14:tracePt t="36143" x="4914900" y="3759200"/>
          <p14:tracePt t="36149" x="4911725" y="3759200"/>
          <p14:tracePt t="36158" x="4906963" y="3759200"/>
          <p14:tracePt t="36168" x="4903788" y="3759200"/>
          <p14:tracePt t="36174" x="4895850" y="3759200"/>
          <p14:tracePt t="36182" x="4884738" y="3759200"/>
          <p14:tracePt t="36190" x="4873625" y="3759200"/>
          <p14:tracePt t="36204" x="4854575" y="3759200"/>
          <p14:tracePt t="36211" x="4829175" y="3765550"/>
          <p14:tracePt t="36218" x="4795838" y="3773488"/>
          <p14:tracePt t="36227" x="4772025" y="3776663"/>
          <p14:tracePt t="36232" x="4746625" y="3781425"/>
          <p14:tracePt t="36240" x="4727575" y="3792538"/>
          <p14:tracePt t="36250" x="4713288" y="3795713"/>
          <p14:tracePt t="36259" x="4694238" y="3798888"/>
          <p14:tracePt t="36263" x="4675188" y="3798888"/>
          <p14:tracePt t="36272" x="4660900" y="3798888"/>
          <p14:tracePt t="36279" x="4638675" y="3798888"/>
          <p14:tracePt t="36288" x="4614863" y="3798888"/>
          <p14:tracePt t="36296" x="4570413" y="3798888"/>
          <p14:tracePt t="36306" x="4503738" y="3798888"/>
          <p14:tracePt t="36314" x="4443413" y="3798888"/>
          <p14:tracePt t="36323" x="4349750" y="3806825"/>
          <p14:tracePt t="36330" x="4275138" y="3814763"/>
          <p14:tracePt t="36335" x="4189413" y="3825875"/>
          <p14:tracePt t="36346" x="4073525" y="3840163"/>
          <p14:tracePt t="36357" x="3997325" y="3859213"/>
          <p14:tracePt t="36360" x="3930650" y="3875088"/>
          <p14:tracePt t="36372" x="3862388" y="3886200"/>
          <p14:tracePt t="36380" x="3817938" y="3892550"/>
          <p14:tracePt t="36383" x="3776663" y="3897313"/>
          <p14:tracePt t="36394" x="3740150" y="3903663"/>
          <p14:tracePt t="36407" x="3713163" y="3908425"/>
          <p14:tracePt t="36408" x="3698875" y="3908425"/>
          <p14:tracePt t="36416" x="3679825" y="3908425"/>
          <p14:tracePt t="36424" x="3676650" y="3908425"/>
          <p14:tracePt t="36434" x="3660775" y="3908425"/>
          <p14:tracePt t="36440" x="3657600" y="3911600"/>
          <p14:tracePt t="36450" x="3649663" y="3911600"/>
          <p14:tracePt t="36456" x="3641725" y="3911600"/>
          <p14:tracePt t="36468" x="3627438" y="3911600"/>
          <p14:tracePt t="36475" x="3600450" y="3916363"/>
          <p14:tracePt t="36484" x="3582988" y="3919538"/>
          <p14:tracePt t="36492" x="3559175" y="3922713"/>
          <p14:tracePt t="36500" x="3533775" y="3930650"/>
          <p14:tracePt t="36505" x="3511550" y="3933825"/>
          <p14:tracePt t="36516" x="3478213" y="3944938"/>
          <p14:tracePt t="36527" x="3443288" y="3956050"/>
          <p14:tracePt t="36532" x="3409950" y="3971925"/>
          <p14:tracePt t="36538" x="3379788" y="3990975"/>
          <p14:tracePt t="36546" x="3354388" y="4005263"/>
          <p14:tracePt t="36554" x="3338513" y="4013200"/>
          <p14:tracePt t="36562" x="3332163" y="4016375"/>
          <p14:tracePt t="36570" x="3327400" y="4021138"/>
          <p14:tracePt t="36586" x="3327400" y="4024313"/>
          <p14:tracePt t="36610" x="3324225" y="4024313"/>
          <p14:tracePt t="36628" x="3324225" y="4027488"/>
          <p14:tracePt t="36642" x="3324225" y="4032250"/>
          <p14:tracePt t="36706" x="3324225" y="4027488"/>
          <p14:tracePt t="36726" x="3324225" y="4024313"/>
          <p14:tracePt t="36748" x="3324225" y="4021138"/>
          <p14:tracePt t="36809" x="3324225" y="4016375"/>
          <p14:tracePt t="36879" x="3327400" y="4013200"/>
          <p14:tracePt t="36998" x="3327400" y="4010025"/>
          <p14:tracePt t="37007" x="3332163" y="4010025"/>
          <p14:tracePt t="37058" x="3335338" y="4010025"/>
          <p14:tracePt t="37104" x="3335338" y="4005263"/>
          <p14:tracePt t="37390" x="3338513" y="4005263"/>
          <p14:tracePt t="37399" x="3343275" y="4005263"/>
          <p14:tracePt t="37406" x="3343275" y="4002088"/>
          <p14:tracePt t="37422" x="3346450" y="3997325"/>
          <p14:tracePt t="37430" x="3349625" y="3997325"/>
          <p14:tracePt t="37445" x="3354388" y="3997325"/>
          <p14:tracePt t="37452" x="3354388" y="3994150"/>
          <p14:tracePt t="37460" x="3357563" y="3994150"/>
          <p14:tracePt t="37468" x="3360738" y="3994150"/>
          <p14:tracePt t="37496" x="3327400" y="3979863"/>
          <p14:tracePt t="37501" x="3290888" y="3968750"/>
          <p14:tracePt t="37512" x="3192463" y="3975100"/>
          <p14:tracePt t="37521" x="3136900" y="3975100"/>
          <p14:tracePt t="38059" x="3133725" y="3975100"/>
          <p14:tracePt t="38074" x="3128963" y="3975100"/>
          <p14:tracePt t="38090" x="3125788" y="3975100"/>
          <p14:tracePt t="38096" x="3122613" y="3975100"/>
          <p14:tracePt t="38106" x="3117850" y="3975100"/>
          <p14:tracePt t="38113" x="3109913" y="3971925"/>
          <p14:tracePt t="38129" x="3106738" y="3971925"/>
          <p14:tracePt t="38140" x="3103563" y="3971925"/>
          <p14:tracePt t="38146" x="3098800" y="3971925"/>
          <p14:tracePt t="38154" x="3092450" y="3971925"/>
          <p14:tracePt t="38162" x="3087688" y="3971925"/>
          <p14:tracePt t="38170" x="3081338" y="3979863"/>
          <p14:tracePt t="38178" x="3073400" y="3986213"/>
          <p14:tracePt t="38188" x="3065463" y="4005263"/>
          <p14:tracePt t="38194" x="3057525" y="4021138"/>
          <p14:tracePt t="38202" x="3046413" y="4027488"/>
          <p14:tracePt t="38210" x="3035300" y="4038600"/>
          <p14:tracePt t="38217" x="3013075" y="4065588"/>
          <p14:tracePt t="38226" x="3001963" y="4079875"/>
          <p14:tracePt t="38233" x="2979738" y="4106863"/>
          <p14:tracePt t="38244" x="2960688" y="4129088"/>
          <p14:tracePt t="38252" x="2930525" y="4148138"/>
          <p14:tracePt t="38264" x="2913063" y="4170363"/>
          <p14:tracePt t="38267" x="2889250" y="4189413"/>
          <p14:tracePt t="38274" x="2878138" y="4203700"/>
          <p14:tracePt t="38282" x="2855913" y="4230688"/>
          <p14:tracePt t="38290" x="2844800" y="4241800"/>
          <p14:tracePt t="38298" x="2830513" y="4259263"/>
          <p14:tracePt t="38308" x="2819400" y="4286250"/>
          <p14:tracePt t="38314" x="2800350" y="4308475"/>
          <p14:tracePt t="38324" x="2784475" y="4327525"/>
          <p14:tracePt t="38330" x="2773363" y="4346575"/>
          <p14:tracePt t="38340" x="2770188" y="4352925"/>
          <p14:tracePt t="38347" x="2762250" y="4365625"/>
          <p14:tracePt t="38359" x="2759075" y="4379913"/>
          <p14:tracePt t="38366" x="2751138" y="4391025"/>
          <p14:tracePt t="38374" x="2743200" y="4398963"/>
          <p14:tracePt t="38379" x="2732088" y="4405313"/>
          <p14:tracePt t="38388" x="2728913" y="4413250"/>
          <p14:tracePt t="38395" x="2717800" y="4429125"/>
          <p14:tracePt t="38406" x="2709863" y="4435475"/>
          <p14:tracePt t="38413" x="2701925" y="4446588"/>
          <p14:tracePt t="38420" x="2698750" y="4454525"/>
          <p14:tracePt t="38430" x="2690813" y="4457700"/>
          <p14:tracePt t="38438" x="2684463" y="4465638"/>
          <p14:tracePt t="38457" x="2684463" y="4470400"/>
          <p14:tracePt t="38621" x="2679700" y="4470400"/>
          <p14:tracePt t="38636" x="2668588" y="4473575"/>
          <p14:tracePt t="38641" x="2649538" y="4492625"/>
          <p14:tracePt t="38650" x="2616200" y="4510088"/>
          <p14:tracePt t="38660" x="2605088" y="4518025"/>
          <p14:tracePt t="38669" x="2574925" y="4545013"/>
          <p14:tracePt t="38678" x="2560638" y="4551363"/>
          <p14:tracePt t="38683" x="2541588" y="4567238"/>
          <p14:tracePt t="38690" x="2530475" y="4575175"/>
          <p14:tracePt t="38698" x="2527300" y="4578350"/>
          <p14:tracePt t="38874" x="2530475" y="4578350"/>
          <p14:tracePt t="38884" x="2530475" y="4575175"/>
          <p14:tracePt t="39390" x="2519363" y="4575175"/>
          <p14:tracePt t="39399" x="2505075" y="4575175"/>
          <p14:tracePt t="39404" x="2466975" y="4575175"/>
          <p14:tracePt t="39412" x="2451100" y="4575175"/>
          <p14:tracePt t="39420" x="2422525" y="4575175"/>
          <p14:tracePt t="39431" x="2406650" y="4575175"/>
          <p14:tracePt t="39438" x="2376488" y="4575175"/>
          <p14:tracePt t="39443" x="2339975" y="4581525"/>
          <p14:tracePt t="39456" x="2312988" y="4586288"/>
          <p14:tracePt t="39464" x="2276475" y="4592638"/>
          <p14:tracePt t="39467" x="2257425" y="4592638"/>
          <p14:tracePt t="39476" x="2246313" y="4597400"/>
          <p14:tracePt t="39483" x="2238375" y="4597400"/>
          <p14:tracePt t="39493" x="2235200" y="4597400"/>
          <p14:tracePt t="39800" x="2235200" y="4600575"/>
          <p14:tracePt t="39816" x="2238375" y="4600575"/>
          <p14:tracePt t="39956" x="2241550" y="4600575"/>
          <p14:tracePt t="39964" x="2246313" y="4600575"/>
          <p14:tracePt t="39972" x="2249488" y="4600575"/>
          <p14:tracePt t="39980" x="2260600" y="4611688"/>
          <p14:tracePt t="39992" x="2282825" y="4645025"/>
          <p14:tracePt t="39998" x="2298700" y="4679950"/>
          <p14:tracePt t="40008" x="2309813" y="4721225"/>
          <p14:tracePt t="40012" x="2328863" y="4760913"/>
          <p14:tracePt t="40019" x="2339975" y="4799013"/>
          <p14:tracePt t="40028" x="2351088" y="4840288"/>
          <p14:tracePt t="40036" x="2351088" y="4862513"/>
          <p14:tracePt t="40044" x="2351088" y="4878388"/>
          <p14:tracePt t="40051" x="2351088" y="4889500"/>
          <p14:tracePt t="40062" x="2351088" y="4895850"/>
          <p14:tracePt t="40544" x="2351088" y="4892675"/>
          <p14:tracePt t="40551" x="2354263" y="4892675"/>
          <p14:tracePt t="40568" x="2359025" y="4892675"/>
          <p14:tracePt t="40577" x="2359025" y="4889500"/>
          <p14:tracePt t="40597" x="2362200" y="4889500"/>
          <p14:tracePt t="40622" x="2362200" y="4884738"/>
          <p14:tracePt t="40670" x="2365375" y="4884738"/>
          <p14:tracePt t="40688" x="2365375" y="4881563"/>
          <p14:tracePt t="40696" x="2370138" y="4881563"/>
          <p14:tracePt t="40768" x="2370138" y="4878388"/>
          <p14:tracePt t="40885" x="2373313" y="4878388"/>
          <p14:tracePt t="41337" x="2373313" y="4873625"/>
          <p14:tracePt t="41364" x="2376488" y="4873625"/>
          <p14:tracePt t="41599" x="2376488" y="4870450"/>
          <p14:tracePt t="41608" x="2381250" y="4870450"/>
          <p14:tracePt t="41620" x="2381250" y="4867275"/>
          <p14:tracePt t="41630" x="2384425" y="4867275"/>
          <p14:tracePt t="41646" x="2384425" y="4862513"/>
          <p14:tracePt t="41655" x="2387600" y="4862513"/>
          <p14:tracePt t="41704" x="2387600" y="4859338"/>
          <p14:tracePt t="42547" x="2392363" y="4859338"/>
          <p14:tracePt t="42562" x="2395538" y="4859338"/>
          <p14:tracePt t="42567" x="2395538" y="4854575"/>
          <p14:tracePt t="42586" x="2398713" y="4854575"/>
          <p14:tracePt t="42615" x="2403475" y="4854575"/>
          <p14:tracePt t="42621" x="2403475" y="4851400"/>
          <p14:tracePt t="42646" x="2406650" y="4851400"/>
          <p14:tracePt t="42678" x="2406650" y="4848225"/>
          <p14:tracePt t="42722" x="2411413" y="4848225"/>
          <p14:tracePt t="42730" x="2411413" y="4843463"/>
          <p14:tracePt t="42756" x="2414588" y="4843463"/>
          <p14:tracePt t="42762" x="2414588" y="4840288"/>
          <p14:tracePt t="42977" x="2417763" y="4837113"/>
          <p14:tracePt t="43002" x="2417763" y="4832350"/>
          <p14:tracePt t="43013" x="2422525" y="4832350"/>
          <p14:tracePt t="43121" x="2422525" y="4840288"/>
          <p14:tracePt t="43133" x="2422525" y="4843463"/>
          <p14:tracePt t="43137" x="2422525" y="4848225"/>
          <p14:tracePt t="43143" x="2422525" y="4854575"/>
          <p14:tracePt t="43152" x="2422525" y="4859338"/>
          <p14:tracePt t="43160" x="2422525" y="4867275"/>
          <p14:tracePt t="43170" x="2422525" y="4870450"/>
          <p14:tracePt t="43187" x="2406650" y="4892675"/>
          <p14:tracePt t="44172" x="2403475" y="4892675"/>
          <p14:tracePt t="44184" x="2398713" y="4892675"/>
          <p14:tracePt t="44200" x="2398713" y="4895850"/>
          <p14:tracePt t="44208" x="2398713" y="4903788"/>
          <p14:tracePt t="44216" x="2403475" y="4906963"/>
          <p14:tracePt t="44232" x="2406650" y="4914900"/>
          <p14:tracePt t="44240" x="2411413" y="4919663"/>
          <p14:tracePt t="44248" x="2411413" y="4922838"/>
          <p14:tracePt t="44256" x="2414588" y="4926013"/>
          <p14:tracePt t="44328" x="2417763" y="4930775"/>
          <p14:tracePt t="44336" x="2422525" y="4930775"/>
          <p14:tracePt t="44344" x="2422525" y="4933950"/>
          <p14:tracePt t="44359" x="2425700" y="4933950"/>
          <p14:tracePt t="44368" x="2428875" y="4933950"/>
          <p14:tracePt t="44386" x="2433638" y="4937125"/>
          <p14:tracePt t="44394" x="2436813" y="4945063"/>
          <p14:tracePt t="44402" x="2439988" y="4953000"/>
          <p14:tracePt t="44412" x="2439988" y="4959350"/>
          <p14:tracePt t="44419" x="2444750" y="4964113"/>
          <p14:tracePt t="44425" x="2444750" y="4967288"/>
          <p14:tracePt t="44433" x="2444750" y="4972050"/>
          <p14:tracePt t="44490" x="2444750" y="4975225"/>
          <p14:tracePt t="44499" x="2444750" y="4986338"/>
          <p14:tracePt t="44506" x="2447925" y="4994275"/>
          <p14:tracePt t="44514" x="2459038" y="5005388"/>
          <p14:tracePt t="44522" x="2466975" y="5019675"/>
          <p14:tracePt t="44531" x="2466975" y="5030788"/>
          <p14:tracePt t="44538" x="2466975" y="5041900"/>
          <p14:tracePt t="44547" x="2466975" y="5053013"/>
          <p14:tracePt t="44554" x="2478088" y="5072063"/>
          <p14:tracePt t="44563" x="2481263" y="5083175"/>
          <p14:tracePt t="44572" x="2489200" y="5099050"/>
          <p14:tracePt t="44580" x="2492375" y="5105400"/>
          <p14:tracePt t="44589" x="2492375" y="5113338"/>
          <p14:tracePt t="44603" x="2492375" y="5121275"/>
          <p14:tracePt t="44614" x="2492375" y="5129213"/>
          <p14:tracePt t="44618" x="2492375" y="5132388"/>
          <p14:tracePt t="44627" x="2492375" y="5140325"/>
          <p14:tracePt t="44634" x="2497138" y="5143500"/>
          <p14:tracePt t="44673" x="2500313" y="5143500"/>
          <p14:tracePt t="44788" x="2500313" y="5146675"/>
          <p14:tracePt t="44863" x="2500313" y="5151438"/>
          <p14:tracePt t="44873" x="2500313" y="5154613"/>
          <p14:tracePt t="44875" x="2500313" y="5162550"/>
          <p14:tracePt t="44889" x="2505075" y="5173663"/>
          <p14:tracePt t="44893" x="2511425" y="5176838"/>
          <p14:tracePt t="44900" x="2522538" y="5195888"/>
          <p14:tracePt t="44908" x="2530475" y="5214938"/>
          <p14:tracePt t="44916" x="2533650" y="5222875"/>
          <p14:tracePt t="44924" x="2544763" y="5240338"/>
          <p14:tracePt t="44934" x="2544763" y="5248275"/>
          <p14:tracePt t="44941" x="2549525" y="5259388"/>
          <p14:tracePt t="44950" x="2552700" y="5267325"/>
          <p14:tracePt t="44957" x="2552700" y="5275263"/>
          <p14:tracePt t="44964" x="2557463" y="5278438"/>
          <p14:tracePt t="44974" x="2557463" y="5281613"/>
          <p14:tracePt t="44980" x="2557463" y="5286375"/>
          <p14:tracePt t="45062" x="2560638" y="5286375"/>
          <p14:tracePt t="45102" x="2560638" y="5281613"/>
          <p14:tracePt t="45169" x="2560638" y="5278438"/>
          <p14:tracePt t="45208" x="2563813" y="5278438"/>
          <p14:tracePt t="45240" x="2563813" y="5275263"/>
          <p14:tracePt t="45306" x="2563813" y="5270500"/>
          <p14:tracePt t="45628" x="2568575" y="5270500"/>
          <p14:tracePt t="45685" x="2571750" y="5270500"/>
          <p14:tracePt t="45807" x="2574925" y="5270500"/>
          <p14:tracePt t="45844" x="2579688" y="5270500"/>
          <p14:tracePt t="45885" x="2582863" y="5270500"/>
          <p14:tracePt t="45901" x="2586038" y="5270500"/>
          <p14:tracePt t="45909" x="2590800" y="5270500"/>
          <p14:tracePt t="45915" x="2593975" y="5270500"/>
          <p14:tracePt t="45950" x="2597150" y="5270500"/>
          <p14:tracePt t="45957" x="2601913" y="5270500"/>
          <p14:tracePt t="45983" x="2605088" y="5270500"/>
          <p14:tracePt t="45990" x="2609850" y="5270500"/>
          <p14:tracePt t="45999" x="2613025" y="5270500"/>
          <p14:tracePt t="46006" x="2616200" y="5270500"/>
          <p14:tracePt t="46024" x="2620963" y="5270500"/>
          <p14:tracePt t="46040" x="2624138" y="5270500"/>
          <p14:tracePt t="46054" x="2627313" y="5270500"/>
          <p14:tracePt t="46062" x="2632075" y="5270500"/>
          <p14:tracePt t="46072" x="2635250" y="5270500"/>
          <p14:tracePt t="46079" x="2649538" y="5270500"/>
          <p14:tracePt t="46088" x="2654300" y="5270500"/>
          <p14:tracePt t="46099" x="2662238" y="5275263"/>
          <p14:tracePt t="46101" x="2676525" y="5275263"/>
          <p14:tracePt t="46110" x="2695575" y="5275263"/>
          <p14:tracePt t="46122" x="2706688" y="5267325"/>
          <p14:tracePt t="46127" x="2717800" y="5262563"/>
          <p14:tracePt t="46136" x="2717800" y="5259388"/>
          <p14:tracePt t="46146" x="2740025" y="5259388"/>
          <p14:tracePt t="46749" x="2740025" y="5256213"/>
          <p14:tracePt t="46757" x="2740025" y="5251450"/>
          <p14:tracePt t="46762" x="2740025" y="5248275"/>
          <p14:tracePt t="46770" x="2743200" y="5248275"/>
          <p14:tracePt t="46778" x="2747963" y="5245100"/>
          <p14:tracePt t="46802" x="2747963" y="5240338"/>
          <p14:tracePt t="46811" x="2747963" y="5237163"/>
          <p14:tracePt t="46821" x="2743200" y="5237163"/>
          <p14:tracePt t="46828" x="2743200" y="5233988"/>
          <p14:tracePt t="46839" x="2743200" y="5229225"/>
          <p14:tracePt t="46850" x="2743200" y="5222875"/>
          <p14:tracePt t="46853" x="2743200" y="5214938"/>
          <p14:tracePt t="46868" x="2740025" y="5207000"/>
          <p14:tracePt t="46877" x="2740025" y="5199063"/>
          <p14:tracePt t="46886" x="2740025" y="5192713"/>
          <p14:tracePt t="46894" x="2740025" y="5181600"/>
          <p14:tracePt t="46916" x="2740025" y="5162550"/>
          <p14:tracePt t="46924" x="2740025" y="5154613"/>
          <p14:tracePt t="46932" x="2740025" y="5151438"/>
          <p14:tracePt t="46940" x="2740025" y="5143500"/>
          <p14:tracePt t="46967" x="2740025" y="5140325"/>
          <p14:tracePt t="46980" x="2740025" y="5135563"/>
          <p14:tracePt t="46996" x="2740025" y="5132388"/>
          <p14:tracePt t="47796" x="2740025" y="5129213"/>
          <p14:tracePt t="49266" x="2740025" y="5124450"/>
          <p14:tracePt t="50258" x="2743200" y="5129213"/>
          <p14:tracePt t="50268" x="2743200" y="5132388"/>
          <p14:tracePt t="50275" x="2747963" y="5135563"/>
          <p14:tracePt t="50286" x="2754313" y="5143500"/>
          <p14:tracePt t="50288" x="2767013" y="5146675"/>
          <p14:tracePt t="50300" x="2784475" y="5154613"/>
          <p14:tracePt t="50312" x="2792413" y="5162550"/>
          <p14:tracePt t="50314" x="2795588" y="5176838"/>
          <p14:tracePt t="50322" x="2800350" y="5187950"/>
          <p14:tracePt t="50330" x="2751138" y="5192713"/>
          <p14:tracePt t="50340" x="2743200" y="5192713"/>
          <p14:tracePt t="51073" x="2740025" y="5192713"/>
          <p14:tracePt t="51137" x="2740025" y="5203825"/>
          <p14:tracePt t="51146" x="2740025" y="5207000"/>
          <p14:tracePt t="51154" x="2740025" y="5210175"/>
          <p14:tracePt t="51163" x="2740025" y="5218113"/>
          <p14:tracePt t="51167" x="2740025" y="5222875"/>
          <p14:tracePt t="51176" x="2740025" y="5226050"/>
          <p14:tracePt t="51194" x="2740025" y="5233988"/>
          <p14:tracePt t="51204" x="2740025" y="5237163"/>
          <p14:tracePt t="51210" x="2740025" y="5245100"/>
          <p14:tracePt t="51216" x="2740025" y="5251450"/>
          <p14:tracePt t="51224" x="2732088" y="5259388"/>
          <p14:tracePt t="51231" x="2732088" y="5262563"/>
          <p14:tracePt t="51242" x="2720975" y="5267325"/>
          <p14:tracePt t="51249" x="2720975" y="5270500"/>
          <p14:tracePt t="51258" x="2720975" y="5281613"/>
          <p14:tracePt t="51266" x="2720975" y="5286375"/>
          <p14:tracePt t="51272" x="2720975" y="5300663"/>
          <p14:tracePt t="51280" x="2720975" y="5311775"/>
          <p14:tracePt t="51288" x="2725738" y="5327650"/>
          <p14:tracePt t="51296" x="2732088" y="5345113"/>
          <p14:tracePt t="51304" x="2736850" y="5372100"/>
          <p14:tracePt t="51314" x="2740025" y="5375275"/>
          <p14:tracePt t="51319" x="2743200" y="5386388"/>
          <p14:tracePt t="51330" x="2743200" y="5402263"/>
          <p14:tracePt t="51336" x="2743200" y="5413375"/>
          <p14:tracePt t="51347" x="2747963" y="5416550"/>
          <p14:tracePt t="51359" x="2747963" y="5424488"/>
          <p14:tracePt t="51361" x="2747963" y="5432425"/>
          <p14:tracePt t="51370" x="2747963" y="5435600"/>
          <p14:tracePt t="51381" x="2747963" y="5438775"/>
          <p14:tracePt t="51385" x="2747963" y="5446713"/>
          <p14:tracePt t="51401" x="2747963" y="5449888"/>
          <p14:tracePt t="51410" x="2747963" y="5454650"/>
          <p14:tracePt t="51418" x="2747963" y="5461000"/>
          <p14:tracePt t="51426" x="2747963" y="5465763"/>
          <p14:tracePt t="51433" x="2747963" y="5473700"/>
          <p14:tracePt t="51451" x="2751138" y="5473700"/>
          <p14:tracePt t="51489" x="2754313" y="5473700"/>
          <p14:tracePt t="51550" x="2759075" y="5468938"/>
          <p14:tracePt t="51600" x="2759075" y="5465763"/>
          <p14:tracePt t="51628" x="2759075" y="5461000"/>
          <p14:tracePt t="51690" x="2759075" y="5457825"/>
          <p14:tracePt t="51964" x="2762250" y="5454650"/>
          <p14:tracePt t="52631" x="2767013" y="5454650"/>
          <p14:tracePt t="52700" x="2770188" y="5449888"/>
          <p14:tracePt t="52732" x="2770188" y="5446713"/>
          <p14:tracePt t="52741" x="2773363" y="5446713"/>
          <p14:tracePt t="53297" x="2778125" y="5446713"/>
          <p14:tracePt t="53299" x="2778125" y="5443538"/>
          <p14:tracePt t="53535" x="2781300" y="5443538"/>
          <p14:tracePt t="53563" x="2781300" y="5438775"/>
          <p14:tracePt t="53900" x="2781300" y="5435600"/>
          <p14:tracePt t="53909" x="2784475" y="5435600"/>
          <p14:tracePt t="53915" x="2784475" y="5432425"/>
          <p14:tracePt t="53925" x="2789238" y="5432425"/>
          <p14:tracePt t="54908" x="2792413" y="5432425"/>
          <p14:tracePt t="56023" x="2795588" y="5432425"/>
          <p14:tracePt t="56033" x="2795588" y="5427663"/>
          <p14:tracePt t="56048" x="2800350" y="5427663"/>
          <p14:tracePt t="56171" x="2800350" y="5424488"/>
          <p14:tracePt t="57062" x="2803525" y="5424488"/>
          <p14:tracePt t="57109" x="2803525" y="5419725"/>
          <p14:tracePt t="57115" x="2806700" y="5419725"/>
          <p14:tracePt t="57124" x="2806700" y="5416550"/>
          <p14:tracePt t="57132" x="2811463" y="5416550"/>
          <p14:tracePt t="57403" x="2811463" y="5413375"/>
          <p14:tracePt t="57417" x="2814638" y="5413375"/>
          <p14:tracePt t="57635" x="2819400" y="5413375"/>
          <p14:tracePt t="57659" x="2819400" y="5408613"/>
          <p14:tracePt t="57785" x="2822575" y="5408613"/>
          <p14:tracePt t="57794" x="2822575" y="5405438"/>
          <p14:tracePt t="57829" x="2822575" y="5402263"/>
          <p14:tracePt t="57960" x="2825750" y="5402263"/>
          <p14:tracePt t="57966" x="2825750" y="5397500"/>
          <p14:tracePt t="57982" x="2830513" y="5397500"/>
          <p14:tracePt t="57989" x="2830513" y="5394325"/>
          <p14:tracePt t="58628" x="2833688" y="5394325"/>
          <p14:tracePt t="58643" x="2836863" y="5394325"/>
          <p14:tracePt t="58652" x="2841625" y="5394325"/>
          <p14:tracePt t="58659" x="2847975" y="5394325"/>
          <p14:tracePt t="58668" x="2852738" y="5394325"/>
          <p14:tracePt t="58676" x="2855913" y="5394325"/>
          <p14:tracePt t="58685" x="2863850" y="5394325"/>
          <p14:tracePt t="58696" x="2867025" y="5394325"/>
          <p14:tracePt t="58713" x="2867025" y="5397500"/>
          <p14:tracePt t="58718" x="2871788" y="5402263"/>
          <p14:tracePt t="58723" x="2882900" y="5405438"/>
          <p14:tracePt t="58734" x="2905125" y="5405438"/>
          <p14:tracePt t="58744" x="2941638" y="5405438"/>
          <p14:tracePt t="58750" x="2994025" y="5402263"/>
          <p14:tracePt t="58755" x="3054350" y="5397500"/>
          <p14:tracePt t="58764" x="3076575" y="5397500"/>
          <p14:tracePt t="58774" x="3106738" y="5397500"/>
          <p14:tracePt t="58782" x="3125788" y="5397500"/>
          <p14:tracePt t="58790" x="3151188" y="5419725"/>
          <p14:tracePt t="58798" x="3155950" y="5419725"/>
          <p14:tracePt t="59251" x="3159125" y="5419725"/>
          <p14:tracePt t="59259" x="3159125" y="5424488"/>
          <p14:tracePt t="59264" x="3163888" y="5427663"/>
          <p14:tracePt t="59272" x="3167063" y="5435600"/>
          <p14:tracePt t="59280" x="3170238" y="5438775"/>
          <p14:tracePt t="59287" x="3175000" y="5446713"/>
          <p14:tracePt t="59296" x="3175000" y="5449888"/>
          <p14:tracePt t="59306" x="3178175" y="5449888"/>
          <p14:tracePt t="59315" x="3178175" y="5454650"/>
          <p14:tracePt t="59346" x="3175000" y="5454650"/>
          <p14:tracePt t="59354" x="3167063" y="5454650"/>
          <p14:tracePt t="59363" x="3163888" y="5454650"/>
          <p14:tracePt t="59372" x="3151188" y="5457825"/>
          <p14:tracePt t="59380" x="3144838" y="5461000"/>
          <p14:tracePt t="59387" x="3136900" y="5476875"/>
          <p14:tracePt t="59396" x="3128963" y="5484813"/>
          <p14:tracePt t="59401" x="3114675" y="5502275"/>
          <p14:tracePt t="59411" x="3103563" y="5510213"/>
          <p14:tracePt t="59418" x="3098800" y="5513388"/>
          <p14:tracePt t="59430" x="3092450" y="5513388"/>
          <p14:tracePt t="59446" x="3092450" y="5510213"/>
          <p14:tracePt t="59452" x="3092450" y="5507038"/>
          <p14:tracePt t="59478" x="3092450" y="5502275"/>
          <p14:tracePt t="59516" x="3092450" y="5499100"/>
          <p14:tracePt t="59531" x="3087688" y="5499100"/>
          <p14:tracePt t="59546" x="3087688" y="5495925"/>
          <p14:tracePt t="59644" x="3092450" y="5491163"/>
          <p14:tracePt t="60017" x="3092450" y="5487988"/>
          <p14:tracePt t="60079" x="3095625" y="5487988"/>
          <p14:tracePt t="60201" x="3098800" y="5487988"/>
          <p14:tracePt t="60262" x="3103563" y="5487988"/>
          <p14:tracePt t="60340" x="3106738" y="5487988"/>
          <p14:tracePt t="60549" x="3109913" y="5487988"/>
          <p14:tracePt t="61356" x="3114675" y="5487988"/>
          <p14:tracePt t="61545" x="3117850" y="5487988"/>
          <p14:tracePt t="61560" x="3117850" y="5484813"/>
          <p14:tracePt t="61706" x="3122613" y="5484813"/>
          <p14:tracePt t="62488" x="3122613" y="5487988"/>
          <p14:tracePt t="62495" x="3133725" y="5499100"/>
          <p14:tracePt t="62504" x="3170238" y="5548313"/>
          <p14:tracePt t="62514" x="3219450" y="5584825"/>
          <p14:tracePt t="62524" x="3260725" y="5618163"/>
          <p14:tracePt t="62530" x="3286125" y="5648325"/>
          <p14:tracePt t="62541" x="3321050" y="5670550"/>
          <p14:tracePt t="62548" x="3349625" y="5694363"/>
          <p14:tracePt t="62556" x="3376613" y="5711825"/>
          <p14:tracePt t="62564" x="3384550" y="5719763"/>
          <p14:tracePt t="62572" x="3387725" y="5730875"/>
          <p14:tracePt t="62586" x="3387725" y="5741988"/>
          <p14:tracePt t="62594" x="3390900" y="5757863"/>
          <p14:tracePt t="62602" x="3395663" y="5764213"/>
          <p14:tracePt t="62609" x="3409950" y="5772150"/>
          <p14:tracePt t="62618" x="3425825" y="5780088"/>
          <p14:tracePt t="62628" x="3459163" y="5788025"/>
          <p14:tracePt t="62639" x="3481388" y="5791200"/>
          <p14:tracePt t="62642" x="3500438" y="5799138"/>
          <p14:tracePt t="62650" x="3503613" y="5813425"/>
          <p14:tracePt t="62658" x="3519488" y="5821363"/>
          <p14:tracePt t="63178" x="3519488" y="5824538"/>
          <p14:tracePt t="63185" x="3519488" y="5829300"/>
          <p14:tracePt t="63192" x="3519488" y="5832475"/>
          <p14:tracePt t="63201" x="3519488" y="5835650"/>
          <p14:tracePt t="63205" x="3519488" y="5843588"/>
          <p14:tracePt t="63215" x="3530600" y="5846763"/>
          <p14:tracePt t="63224" x="3530600" y="5851525"/>
          <p14:tracePt t="63229" x="3530600" y="5854700"/>
          <p14:tracePt t="63250" x="3530600" y="5862638"/>
          <p14:tracePt t="63255" x="3536950" y="5865813"/>
          <p14:tracePt t="63262" x="3541713" y="5868988"/>
          <p14:tracePt t="63286" x="3544888" y="5868988"/>
          <p14:tracePt t="63304" x="3548063" y="5868988"/>
          <p14:tracePt t="63320" x="3548063" y="5865813"/>
          <p14:tracePt t="63336" x="3548063" y="5862638"/>
          <p14:tracePt t="63353" x="3548063" y="5857875"/>
          <p14:tracePt t="63361" x="3552825" y="5857875"/>
          <p14:tracePt t="63369" x="3552825" y="5854700"/>
          <p14:tracePt t="63401" x="3556000" y="5854700"/>
          <p14:tracePt t="63409" x="3556000" y="5851525"/>
          <p14:tracePt t="63497" x="3571875" y="5835650"/>
          <p14:tracePt t="63541" x="3571875" y="5840413"/>
          <p14:tracePt t="63547" x="3571875" y="5843588"/>
          <p14:tracePt t="63553" x="3571875" y="5846763"/>
          <p14:tracePt t="63562" x="3571875" y="5854700"/>
          <p14:tracePt t="63570" x="3571875" y="5857875"/>
          <p14:tracePt t="63575" x="3567113" y="5868988"/>
          <p14:tracePt t="63586" x="3567113" y="5873750"/>
          <p14:tracePt t="63592" x="3567113" y="5888038"/>
          <p14:tracePt t="63602" x="3567113" y="5899150"/>
          <p14:tracePt t="63608" x="3567113" y="5910263"/>
          <p14:tracePt t="63618" x="3567113" y="5929313"/>
          <p14:tracePt t="63625" x="3567113" y="5951538"/>
          <p14:tracePt t="63634" x="3567113" y="5956300"/>
          <p14:tracePt t="63641" x="3567113" y="5970588"/>
          <p14:tracePt t="63650" x="3567113" y="5978525"/>
          <p14:tracePt t="63784" x="3567113" y="5973763"/>
          <p14:tracePt t="64000" x="3567113" y="5970588"/>
          <p14:tracePt t="64499" x="3571875" y="5970588"/>
          <p14:tracePt t="64507" x="3575050" y="5970588"/>
          <p14:tracePt t="64514" x="3586163" y="5970588"/>
          <p14:tracePt t="64525" x="3589338" y="5973763"/>
          <p14:tracePt t="64527" x="3605213" y="5978525"/>
          <p14:tracePt t="64538" x="3635375" y="5978525"/>
          <p14:tracePt t="64547" x="3638550" y="5978525"/>
          <p14:tracePt t="64553" x="3646488" y="5978525"/>
          <p14:tracePt t="64560" x="3646488" y="5986463"/>
          <p14:tracePt t="64569" x="3649663" y="5986463"/>
          <p14:tracePt t="65351" x="3649663" y="5981700"/>
          <p14:tracePt t="65357" x="3649663" y="5978525"/>
          <p14:tracePt t="65366" x="3646488" y="5973763"/>
          <p14:tracePt t="65374" x="3646488" y="5970588"/>
          <p14:tracePt t="65392" x="3641725" y="5962650"/>
          <p14:tracePt t="65402" x="3641725" y="5959475"/>
          <p14:tracePt t="65408" x="3641725" y="5951538"/>
          <p14:tracePt t="65414" x="3641725" y="5948363"/>
          <p14:tracePt t="65422" x="3646488" y="5945188"/>
          <p14:tracePt t="65429" x="3646488" y="5929313"/>
          <p14:tracePt t="65440" x="3649663" y="5921375"/>
          <p14:tracePt t="65445" x="3652838" y="5910263"/>
          <p14:tracePt t="65456" x="3652838" y="5907088"/>
          <p14:tracePt t="65464" x="3652838" y="5899150"/>
          <p14:tracePt t="65476" x="3652838" y="5895975"/>
          <p14:tracePt t="65498" x="3657600" y="5895975"/>
          <p14:tracePt t="65523" x="3657600" y="5892800"/>
          <p14:tracePt t="65544" x="3660775" y="5892800"/>
          <p14:tracePt t="65552" x="3660775" y="5888038"/>
          <p14:tracePt t="65576" x="3660775" y="5884863"/>
          <p14:tracePt t="65644" x="3660775" y="5881688"/>
          <p14:tracePt t="65847" x="3663950" y="5881688"/>
          <p14:tracePt t="66031" x="3668713" y="5881688"/>
          <p14:tracePt t="66042" x="3671888" y="5881688"/>
          <p14:tracePt t="66047" x="3676650" y="5881688"/>
          <p14:tracePt t="66061" x="3679825" y="5881688"/>
          <p14:tracePt t="66288" x="3679825" y="5876925"/>
          <p14:tracePt t="68382" x="3668713" y="5868988"/>
          <p14:tracePt t="68387" x="3657600" y="5862638"/>
          <p14:tracePt t="68398" x="3600450" y="5824538"/>
          <p14:tracePt t="68403" x="3473450" y="5761038"/>
          <p14:tracePt t="68413" x="3263900" y="5645150"/>
          <p14:tracePt t="68423" x="3057525" y="5532438"/>
          <p14:tracePt t="68430" x="2759075" y="5372100"/>
          <p14:tracePt t="68438" x="2500313" y="5192713"/>
          <p14:tracePt t="68446" x="2163763" y="4953000"/>
          <p14:tracePt t="68456" x="1912938" y="4724400"/>
          <p14:tracePt t="68464" x="1595438" y="4352925"/>
          <p14:tracePt t="68476" x="1223963" y="3881438"/>
          <p14:tracePt t="68479" x="906463" y="3425825"/>
          <p14:tracePt t="68490" x="733425" y="3111500"/>
          <p14:tracePt t="68493" x="501650" y="2560638"/>
          <p14:tracePt t="68502" x="355600" y="2133600"/>
          <p14:tracePt t="68510" x="220663" y="1706563"/>
          <p14:tracePt t="68522" x="49213" y="1235075"/>
        </p14:tracePtLst>
      </p14:laserTraceLst>
    </p:ext>
  </p:extLs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2ED356-A956-0C2F-15D3-DA7875D8C466}"/>
            </a:ext>
          </a:extLst>
        </p:cNvPr>
        <p:cNvGrpSpPr/>
        <p:nvPr/>
      </p:nvGrpSpPr>
      <p:grpSpPr>
        <a:xfrm>
          <a:off x="0" y="0"/>
          <a:ext cx="0" cy="0"/>
          <a:chOff x="0" y="0"/>
          <a:chExt cx="0" cy="0"/>
        </a:xfrm>
      </p:grpSpPr>
      <p:sp>
        <p:nvSpPr>
          <p:cNvPr id="4" name="タイトル 3">
            <a:extLst>
              <a:ext uri="{FF2B5EF4-FFF2-40B4-BE49-F238E27FC236}">
                <a16:creationId xmlns:a16="http://schemas.microsoft.com/office/drawing/2014/main" id="{0965FF3C-B6E2-602C-5DCB-F06B7634CC67}"/>
              </a:ext>
            </a:extLst>
          </p:cNvPr>
          <p:cNvSpPr>
            <a:spLocks noGrp="1"/>
          </p:cNvSpPr>
          <p:nvPr>
            <p:ph type="title"/>
          </p:nvPr>
        </p:nvSpPr>
        <p:spPr/>
        <p:txBody>
          <a:bodyPr>
            <a:normAutofit/>
          </a:bodyPr>
          <a:lstStyle/>
          <a:p>
            <a:r>
              <a:rPr lang="en-US" altLang="ja-JP" sz="4000" dirty="0"/>
              <a:t>Remote Islands Study Abroad program (cont'd)</a:t>
            </a:r>
            <a:endParaRPr lang="ja-JP" altLang="en-US" sz="4000" dirty="0"/>
          </a:p>
        </p:txBody>
      </p:sp>
      <p:sp>
        <p:nvSpPr>
          <p:cNvPr id="5" name="コンテンツ プレースホルダー 4">
            <a:extLst>
              <a:ext uri="{FF2B5EF4-FFF2-40B4-BE49-F238E27FC236}">
                <a16:creationId xmlns:a16="http://schemas.microsoft.com/office/drawing/2014/main" id="{3D37EA33-5281-FA0F-0B2E-7CA31892C8D5}"/>
              </a:ext>
            </a:extLst>
          </p:cNvPr>
          <p:cNvSpPr>
            <a:spLocks noGrp="1"/>
          </p:cNvSpPr>
          <p:nvPr>
            <p:ph idx="1"/>
          </p:nvPr>
        </p:nvSpPr>
        <p:spPr>
          <a:xfrm>
            <a:off x="838200" y="1833508"/>
            <a:ext cx="10515600" cy="4351338"/>
          </a:xfrm>
        </p:spPr>
        <p:txBody>
          <a:bodyPr>
            <a:normAutofit fontScale="92500" lnSpcReduction="10000"/>
          </a:bodyPr>
          <a:lstStyle/>
          <a:p>
            <a:r>
              <a:rPr lang="en-US" altLang="ja-JP" dirty="0"/>
              <a:t>In </a:t>
            </a:r>
            <a:r>
              <a:rPr lang="en-US" altLang="ja-JP" dirty="0" err="1"/>
              <a:t>Sado</a:t>
            </a:r>
            <a:r>
              <a:rPr lang="en-US" altLang="ja-JP" dirty="0"/>
              <a:t> city, two schools away from population centers offer study-abroad programs, with over half of participating students coming from outside the island</a:t>
            </a:r>
          </a:p>
          <a:p>
            <a:r>
              <a:rPr lang="en-US" altLang="ja-JP" dirty="0"/>
              <a:t>Conditions for joining require students to live in the adjacent area with their parents, often leading to family separation due to limited island employment opportunities</a:t>
            </a:r>
          </a:p>
          <a:p>
            <a:r>
              <a:rPr lang="en-US" altLang="ja-JP" dirty="0"/>
              <a:t>Some students face challenges in urban schools, prompting careful consideration by teachers</a:t>
            </a:r>
          </a:p>
          <a:p>
            <a:r>
              <a:rPr lang="en-US" altLang="ja-JP" dirty="0"/>
              <a:t>While the program can bolster educational infrastructure, it may involve family separations, particularly where stable employment is scarce, suggesting that expanding such programs may not drive lifestyle migration of families to remote islands</a:t>
            </a:r>
          </a:p>
        </p:txBody>
      </p:sp>
      <p:sp>
        <p:nvSpPr>
          <p:cNvPr id="6" name="スライド番号プレースホルダー 5">
            <a:extLst>
              <a:ext uri="{FF2B5EF4-FFF2-40B4-BE49-F238E27FC236}">
                <a16:creationId xmlns:a16="http://schemas.microsoft.com/office/drawing/2014/main" id="{07A6150D-49A8-B0B9-3AF3-EA17BAE121A6}"/>
              </a:ext>
            </a:extLst>
          </p:cNvPr>
          <p:cNvSpPr>
            <a:spLocks noGrp="1"/>
          </p:cNvSpPr>
          <p:nvPr>
            <p:ph type="sldNum" sz="quarter" idx="12"/>
          </p:nvPr>
        </p:nvSpPr>
        <p:spPr/>
        <p:txBody>
          <a:bodyPr/>
          <a:lstStyle/>
          <a:p>
            <a:fld id="{8B3E1A3D-8A7F-4133-9A2B-6701D8024CA5}" type="slidenum">
              <a:rPr kumimoji="1" lang="ja-JP" altLang="en-US" smtClean="0"/>
              <a:t>29</a:t>
            </a:fld>
            <a:endParaRPr kumimoji="1" lang="ja-JP" altLang="en-US"/>
          </a:p>
        </p:txBody>
      </p:sp>
    </p:spTree>
    <p:extLst>
      <p:ext uri="{BB962C8B-B14F-4D97-AF65-F5344CB8AC3E}">
        <p14:creationId xmlns:p14="http://schemas.microsoft.com/office/powerpoint/2010/main" val="3048053412"/>
      </p:ext>
    </p:extLst>
  </p:cSld>
  <p:clrMapOvr>
    <a:masterClrMapping/>
  </p:clrMapOvr>
  <mc:AlternateContent xmlns:mc="http://schemas.openxmlformats.org/markup-compatibility/2006">
    <mc:Choice xmlns:p14="http://schemas.microsoft.com/office/powerpoint/2010/main" Requires="p14">
      <p:transition spd="slow" p14:dur="2000" advTm="70006"/>
    </mc:Choice>
    <mc:Fallback>
      <p:transition spd="slow" advTm="70006"/>
    </mc:Fallback>
  </mc:AlternateContent>
  <p:extLst>
    <p:ext uri="{3A86A75C-4F4B-4683-9AE1-C65F6400EC91}">
      <p14:laserTraceLst xmlns:p14="http://schemas.microsoft.com/office/powerpoint/2010/main">
        <p14:tracePtLst>
          <p14:tracePt t="256" x="1157288" y="2111375"/>
          <p14:tracePt t="444" x="1152525" y="2111375"/>
          <p14:tracePt t="448" x="1141413" y="2111375"/>
          <p14:tracePt t="483" x="1146175" y="2108200"/>
          <p14:tracePt t="491" x="1160463" y="2103438"/>
          <p14:tracePt t="498" x="1163638" y="2103438"/>
          <p14:tracePt t="505" x="1179513" y="2097088"/>
          <p14:tracePt t="515" x="1182688" y="2097088"/>
          <p14:tracePt t="522" x="1185863" y="2097088"/>
          <p14:tracePt t="531" x="1190625" y="2097088"/>
          <p14:tracePt t="539" x="1198563" y="2097088"/>
          <p14:tracePt t="553" x="1201738" y="2097088"/>
          <p14:tracePt t="557" x="1209675" y="2097088"/>
          <p14:tracePt t="562" x="1216025" y="2097088"/>
          <p14:tracePt t="571" x="1231900" y="2084388"/>
          <p14:tracePt t="577" x="1235075" y="2081213"/>
          <p14:tracePt t="588" x="1246188" y="2070100"/>
          <p14:tracePt t="596" x="1250950" y="2066925"/>
          <p14:tracePt t="603" x="1257300" y="2062163"/>
          <p14:tracePt t="610" x="1262063" y="2058988"/>
          <p14:tracePt t="618" x="1268413" y="2051050"/>
          <p14:tracePt t="652" x="1273175" y="2051050"/>
          <p14:tracePt t="660" x="1273175" y="2047875"/>
          <p14:tracePt t="692" x="1276350" y="2047875"/>
          <p14:tracePt t="831" x="1268413" y="2051050"/>
          <p14:tracePt t="840" x="1262063" y="2051050"/>
          <p14:tracePt t="850" x="1257300" y="2051050"/>
          <p14:tracePt t="857" x="1243013" y="2051050"/>
          <p14:tracePt t="860" x="1223963" y="2058988"/>
          <p14:tracePt t="868" x="1209675" y="2058988"/>
          <p14:tracePt t="876" x="1190625" y="2062163"/>
          <p14:tracePt t="884" x="1174750" y="2066925"/>
          <p14:tracePt t="892" x="1160463" y="2066925"/>
          <p14:tracePt t="901" x="1149350" y="2070100"/>
          <p14:tracePt t="908" x="1141413" y="2073275"/>
          <p14:tracePt t="917" x="1133475" y="2078038"/>
          <p14:tracePt t="924" x="1122363" y="2081213"/>
          <p14:tracePt t="933" x="1116013" y="2081213"/>
          <p14:tracePt t="939" x="1100138" y="2089150"/>
          <p14:tracePt t="949" x="1093788" y="2092325"/>
          <p14:tracePt t="956" x="1085850" y="2092325"/>
          <p14:tracePt t="972" x="1077913" y="2092325"/>
          <p14:tracePt t="984" x="1074738" y="2092325"/>
          <p14:tracePt t="1235" x="1077913" y="2092325"/>
          <p14:tracePt t="1678" x="1081088" y="2092325"/>
          <p14:tracePt t="1694" x="1085850" y="2092325"/>
          <p14:tracePt t="1746" x="1089025" y="2092325"/>
          <p14:tracePt t="1792" x="1093788" y="2092325"/>
          <p14:tracePt t="1921" x="1096963" y="2092325"/>
          <p14:tracePt t="2226" x="1100138" y="2092325"/>
          <p14:tracePt t="2287" x="1100138" y="2089150"/>
          <p14:tracePt t="2322" x="1104900" y="2089150"/>
          <p14:tracePt t="3065" x="1104900" y="2084388"/>
          <p14:tracePt t="3079" x="1108075" y="2084388"/>
          <p14:tracePt t="3247" x="1108075" y="2081213"/>
          <p14:tracePt t="3273" x="1111250" y="2081213"/>
          <p14:tracePt t="3627" x="1116013" y="2081213"/>
          <p14:tracePt t="3642" x="1116013" y="2078038"/>
          <p14:tracePt t="3807" x="1116013" y="2073275"/>
          <p14:tracePt t="3818" x="1119188" y="2073275"/>
          <p14:tracePt t="4055" x="1122363" y="2073275"/>
          <p14:tracePt t="4333" x="1122363" y="2070100"/>
          <p14:tracePt t="4348" x="1127125" y="2066925"/>
          <p14:tracePt t="4390" x="1130300" y="2066925"/>
          <p14:tracePt t="4450" x="1130300" y="2062163"/>
          <p14:tracePt t="4477" x="1133475" y="2062163"/>
          <p14:tracePt t="4479" x="1133475" y="2058988"/>
          <p14:tracePt t="4700" x="1138238" y="2058988"/>
          <p14:tracePt t="4730" x="1138238" y="2055813"/>
          <p14:tracePt t="4737" x="1141413" y="2055813"/>
          <p14:tracePt t="4746" x="1146175" y="2051050"/>
          <p14:tracePt t="5031" x="1146175" y="2047875"/>
          <p14:tracePt t="5039" x="1149350" y="2047875"/>
          <p14:tracePt t="5057" x="1149350" y="2044700"/>
          <p14:tracePt t="5645" x="1152525" y="2044700"/>
          <p14:tracePt t="5700" x="1157288" y="2044700"/>
          <p14:tracePt t="5714" x="1160463" y="2039938"/>
          <p14:tracePt t="5730" x="1163638" y="2039938"/>
          <p14:tracePt t="5736" x="1163638" y="2036763"/>
          <p14:tracePt t="5746" x="1168400" y="2036763"/>
          <p14:tracePt t="5778" x="1168400" y="2032000"/>
          <p14:tracePt t="5783" x="1171575" y="2032000"/>
          <p14:tracePt t="5800" x="1174750" y="2032000"/>
          <p14:tracePt t="5828" x="1179513" y="2032000"/>
          <p14:tracePt t="5940" x="1182688" y="2032000"/>
          <p14:tracePt t="6001" x="1182688" y="2028825"/>
          <p14:tracePt t="7016" x="1185863" y="2028825"/>
          <p14:tracePt t="7022" x="1185863" y="2025650"/>
          <p14:tracePt t="7029" x="1190625" y="2025650"/>
          <p14:tracePt t="7038" x="1193800" y="2020888"/>
          <p14:tracePt t="7043" x="1193800" y="2017713"/>
          <p14:tracePt t="7052" x="1198563" y="2017713"/>
          <p14:tracePt t="7060" x="1201738" y="2014538"/>
          <p14:tracePt t="7084" x="1201738" y="2009775"/>
          <p14:tracePt t="7109" x="1204913" y="2009775"/>
          <p14:tracePt t="7132" x="1209675" y="2009775"/>
          <p14:tracePt t="7141" x="1212850" y="2009775"/>
          <p14:tracePt t="7148" x="1212850" y="2006600"/>
          <p14:tracePt t="7156" x="1212850" y="2003425"/>
          <p14:tracePt t="7164" x="1216025" y="2003425"/>
          <p14:tracePt t="7172" x="1220788" y="1998663"/>
          <p14:tracePt t="7180" x="1220788" y="1995488"/>
          <p14:tracePt t="7188" x="1223963" y="1995488"/>
          <p14:tracePt t="7385" x="1227138" y="1995488"/>
          <p14:tracePt t="7406" x="1227138" y="1990725"/>
          <p14:tracePt t="7424" x="1231900" y="1990725"/>
          <p14:tracePt t="7431" x="1235075" y="1987550"/>
          <p14:tracePt t="7454" x="1238250" y="1984375"/>
          <p14:tracePt t="7478" x="1243013" y="1979613"/>
          <p14:tracePt t="8280" x="1246188" y="1979613"/>
          <p14:tracePt t="8288" x="1246188" y="1976438"/>
          <p14:tracePt t="8306" x="1250950" y="1976438"/>
          <p14:tracePt t="8312" x="1250950" y="1973263"/>
          <p14:tracePt t="8513" x="1254125" y="1973263"/>
          <p14:tracePt t="8521" x="1254125" y="1968500"/>
          <p14:tracePt t="8529" x="1257300" y="1965325"/>
          <p14:tracePt t="8626" x="1262063" y="1965325"/>
          <p14:tracePt t="8731" x="1262063" y="1962150"/>
          <p14:tracePt t="8739" x="1265238" y="1962150"/>
          <p14:tracePt t="8755" x="1265238" y="1957388"/>
          <p14:tracePt t="8775" x="1268413" y="1957388"/>
          <p14:tracePt t="8905" x="1273175" y="1954213"/>
          <p14:tracePt t="8930" x="1273175" y="1951038"/>
          <p14:tracePt t="8937" x="1276350" y="1951038"/>
          <p14:tracePt t="8941" x="1276350" y="1946275"/>
          <p14:tracePt t="10105" x="1279525" y="1943100"/>
          <p14:tracePt t="10115" x="1284288" y="1943100"/>
          <p14:tracePt t="10121" x="1287463" y="1943100"/>
          <p14:tracePt t="10145" x="1292225" y="1943100"/>
          <p14:tracePt t="10160" x="1295400" y="1943100"/>
          <p14:tracePt t="10170" x="1303338" y="1943100"/>
          <p14:tracePt t="10178" x="1317625" y="1943100"/>
          <p14:tracePt t="10183" x="1377950" y="1943100"/>
          <p14:tracePt t="10193" x="1436688" y="1943100"/>
          <p14:tracePt t="10198" x="1538288" y="1943100"/>
          <p14:tracePt t="10206" x="1620838" y="1935163"/>
          <p14:tracePt t="10214" x="1714500" y="1920875"/>
          <p14:tracePt t="10221" x="1849438" y="1898650"/>
          <p14:tracePt t="10230" x="1946275" y="1890713"/>
          <p14:tracePt t="10238" x="2043113" y="1874838"/>
          <p14:tracePt t="10246" x="2141538" y="1868488"/>
          <p14:tracePt t="10254" x="2224088" y="1860550"/>
          <p14:tracePt t="10264" x="2298700" y="1860550"/>
          <p14:tracePt t="10274" x="2351088" y="1860550"/>
          <p14:tracePt t="10279" x="2381250" y="1860550"/>
          <p14:tracePt t="10290" x="2398713" y="1860550"/>
          <p14:tracePt t="10295" x="2411413" y="1860550"/>
          <p14:tracePt t="10305" x="2414588" y="1860550"/>
          <p14:tracePt t="10314" x="2422525" y="1860550"/>
          <p14:tracePt t="10321" x="2433638" y="1860550"/>
          <p14:tracePt t="10329" x="2439988" y="1860550"/>
          <p14:tracePt t="10338" x="2463800" y="1860550"/>
          <p14:tracePt t="10344" x="2492375" y="1860550"/>
          <p14:tracePt t="10351" x="2544763" y="1863725"/>
          <p14:tracePt t="10360" x="2582863" y="1863725"/>
          <p14:tracePt t="10370" x="2627313" y="1871663"/>
          <p14:tracePt t="10378" x="2657475" y="1871663"/>
          <p14:tracePt t="10387" x="2673350" y="1871663"/>
          <p14:tracePt t="10395" x="2695575" y="1871663"/>
          <p14:tracePt t="10400" x="2717800" y="1871663"/>
          <p14:tracePt t="10408" x="2728913" y="1871663"/>
          <p14:tracePt t="10416" x="2740025" y="1871663"/>
          <p14:tracePt t="10425" x="2747963" y="1871663"/>
          <p14:tracePt t="10434" x="2754313" y="1871663"/>
          <p14:tracePt t="10444" x="2759075" y="1871663"/>
          <p14:tracePt t="10462" x="2762250" y="1871663"/>
          <p14:tracePt t="10493" x="2762250" y="1874838"/>
          <p14:tracePt t="10507" x="2759075" y="1879600"/>
          <p14:tracePt t="10516" x="2754313" y="1882775"/>
          <p14:tracePt t="10522" x="2754313" y="1885950"/>
          <p14:tracePt t="10528" x="2747963" y="1893888"/>
          <p14:tracePt t="10536" x="2743200" y="1898650"/>
          <p14:tracePt t="10546" x="2736850" y="1909763"/>
          <p14:tracePt t="10552" x="2732088" y="1916113"/>
          <p14:tracePt t="10562" x="2728913" y="1924050"/>
          <p14:tracePt t="10568" x="2725738" y="1931988"/>
          <p14:tracePt t="10581" x="2725738" y="1943100"/>
          <p14:tracePt t="10589" x="2725738" y="1946275"/>
          <p14:tracePt t="10597" x="2720975" y="1951038"/>
          <p14:tracePt t="10601" x="2717800" y="1954213"/>
          <p14:tracePt t="10615" x="2714625" y="1957388"/>
          <p14:tracePt t="10619" x="2709863" y="1965325"/>
          <p14:tracePt t="10626" x="2706688" y="1968500"/>
          <p14:tracePt t="10634" x="2701925" y="1976438"/>
          <p14:tracePt t="10641" x="2695575" y="1979613"/>
          <p14:tracePt t="10650" x="2695575" y="1984375"/>
          <p14:tracePt t="10658" x="2690813" y="1987550"/>
          <p14:tracePt t="10666" x="2684463" y="1995488"/>
          <p14:tracePt t="10675" x="2679700" y="1995488"/>
          <p14:tracePt t="10684" x="2679700" y="1998663"/>
          <p14:tracePt t="10694" x="2679700" y="2003425"/>
          <p14:tracePt t="10700" x="2673350" y="2009775"/>
          <p14:tracePt t="10710" x="2673350" y="2014538"/>
          <p14:tracePt t="10717" x="2673350" y="2017713"/>
          <p14:tracePt t="10723" x="2673350" y="2020888"/>
          <p14:tracePt t="10731" x="2673350" y="2028825"/>
          <p14:tracePt t="10738" x="2676525" y="2028825"/>
          <p14:tracePt t="10746" x="2676525" y="2032000"/>
          <p14:tracePt t="10754" x="2676525" y="2036763"/>
          <p14:tracePt t="10807" x="2676525" y="2039938"/>
          <p14:tracePt t="10827" x="2676525" y="2044700"/>
          <p14:tracePt t="10838" x="2676525" y="2047875"/>
          <p14:tracePt t="10843" x="2676525" y="2058988"/>
          <p14:tracePt t="10849" x="2676525" y="2070100"/>
          <p14:tracePt t="10856" x="2676525" y="2084388"/>
          <p14:tracePt t="10868" x="2676525" y="2133600"/>
          <p14:tracePt t="10872" x="2676525" y="2163763"/>
          <p14:tracePt t="10880" x="2668588" y="2189163"/>
          <p14:tracePt t="10887" x="2649538" y="2249488"/>
          <p14:tracePt t="10896" x="2638425" y="2282825"/>
          <p14:tracePt t="10913" x="2609850" y="2384425"/>
          <p14:tracePt t="10925" x="2597150" y="2414588"/>
          <p14:tracePt t="10928" x="2571750" y="2492375"/>
          <p14:tracePt t="10936" x="2560638" y="2527300"/>
          <p14:tracePt t="10944" x="2538413" y="2579688"/>
          <p14:tracePt t="10952" x="2533650" y="2593975"/>
          <p14:tracePt t="10963" x="2533650" y="2605088"/>
          <p14:tracePt t="10969" x="2530475" y="2620963"/>
          <p14:tracePt t="10980" x="2530475" y="2624138"/>
          <p14:tracePt t="10984" x="2530475" y="2627313"/>
          <p14:tracePt t="10992" x="2527300" y="2627313"/>
          <p14:tracePt t="11000" x="2519363" y="2627313"/>
          <p14:tracePt t="11012" x="2519363" y="2635250"/>
          <p14:tracePt t="11497" x="2519363" y="2638425"/>
          <p14:tracePt t="11506" x="2519363" y="2643188"/>
          <p14:tracePt t="11508" x="2527300" y="2651125"/>
          <p14:tracePt t="11516" x="2530475" y="2651125"/>
          <p14:tracePt t="11523" x="2530475" y="2654300"/>
          <p14:tracePt t="11548" x="2533650" y="2654300"/>
          <p14:tracePt t="11556" x="2538413" y="2654300"/>
          <p14:tracePt t="11564" x="2538413" y="2646363"/>
          <p14:tracePt t="11572" x="2538413" y="2635250"/>
          <p14:tracePt t="11580" x="2544763" y="2624138"/>
          <p14:tracePt t="11588" x="2544763" y="2620963"/>
          <p14:tracePt t="11596" x="2549525" y="2616200"/>
          <p14:tracePt t="11604" x="2552700" y="2609850"/>
          <p14:tracePt t="11614" x="2552700" y="2605088"/>
          <p14:tracePt t="11619" x="2557463" y="2598738"/>
          <p14:tracePt t="11633" x="2560638" y="2593975"/>
          <p14:tracePt t="11656" x="2560638" y="2590800"/>
          <p14:tracePt t="11688" x="2560638" y="2586038"/>
          <p14:tracePt t="11816" x="2560638" y="2582863"/>
          <p14:tracePt t="12761" x="2560638" y="2579688"/>
          <p14:tracePt t="12769" x="2563813" y="2579688"/>
          <p14:tracePt t="12776" x="2563813" y="2574925"/>
          <p14:tracePt t="12786" x="2568575" y="2571750"/>
          <p14:tracePt t="12997" x="2571750" y="2571750"/>
          <p14:tracePt t="13984" x="2574925" y="2571750"/>
          <p14:tracePt t="13995" x="2574925" y="2568575"/>
          <p14:tracePt t="14010" x="2579688" y="2563813"/>
          <p14:tracePt t="14684" x="2582863" y="2560638"/>
          <p14:tracePt t="14693" x="2586038" y="2557463"/>
          <p14:tracePt t="14700" x="2590800" y="2552700"/>
          <p14:tracePt t="14708" x="2593975" y="2552700"/>
          <p14:tracePt t="14716" x="2597150" y="2544763"/>
          <p14:tracePt t="14853" x="2601913" y="2544763"/>
          <p14:tracePt t="14936" x="2605088" y="2544763"/>
          <p14:tracePt t="14949" x="2605088" y="2541588"/>
          <p14:tracePt t="14974" x="2605088" y="2538413"/>
          <p14:tracePt t="14979" x="2609850" y="2538413"/>
          <p14:tracePt t="14995" x="2609850" y="2533650"/>
          <p14:tracePt t="15002" x="2613025" y="2530475"/>
          <p14:tracePt t="15353" x="2613025" y="2527300"/>
          <p14:tracePt t="15362" x="2616200" y="2527300"/>
          <p14:tracePt t="15592" x="2620963" y="2527300"/>
          <p14:tracePt t="15833" x="2620963" y="2522538"/>
          <p14:tracePt t="19931" x="2624138" y="2522538"/>
          <p14:tracePt t="21848" x="2616200" y="2527300"/>
          <p14:tracePt t="21854" x="2613025" y="2530475"/>
          <p14:tracePt t="21863" x="2609850" y="2533650"/>
          <p14:tracePt t="21870" x="2601913" y="2541588"/>
          <p14:tracePt t="21879" x="2593975" y="2549525"/>
          <p14:tracePt t="21888" x="2590800" y="2552700"/>
          <p14:tracePt t="21904" x="2571750" y="2568575"/>
          <p14:tracePt t="21910" x="2563813" y="2579688"/>
          <p14:tracePt t="21925" x="2552700" y="2593975"/>
          <p14:tracePt t="21929" x="2549525" y="2605088"/>
          <p14:tracePt t="21937" x="2544763" y="2613025"/>
          <p14:tracePt t="21946" x="2544763" y="2624138"/>
          <p14:tracePt t="21957" x="2544763" y="2632075"/>
          <p14:tracePt t="21962" x="2544763" y="2643188"/>
          <p14:tracePt t="21968" x="2544763" y="2651125"/>
          <p14:tracePt t="21977" x="2541588" y="2665413"/>
          <p14:tracePt t="21983" x="2541588" y="2673350"/>
          <p14:tracePt t="21992" x="2541588" y="2684463"/>
          <p14:tracePt t="22000" x="2538413" y="2690813"/>
          <p14:tracePt t="22008" x="2538413" y="2703513"/>
          <p14:tracePt t="22016" x="2533650" y="2720975"/>
          <p14:tracePt t="22024" x="2530475" y="2728913"/>
          <p14:tracePt t="22032" x="2527300" y="2740025"/>
          <p14:tracePt t="22040" x="2522538" y="2751138"/>
          <p14:tracePt t="22048" x="2519363" y="2767013"/>
          <p14:tracePt t="22056" x="2511425" y="2792413"/>
          <p14:tracePt t="22064" x="2508250" y="2811463"/>
          <p14:tracePt t="22072" x="2508250" y="2822575"/>
          <p14:tracePt t="22080" x="2505075" y="2844800"/>
          <p14:tracePt t="22088" x="2505075" y="2874963"/>
          <p14:tracePt t="22098" x="2505075" y="2908300"/>
          <p14:tracePt t="22108" x="2505075" y="2938463"/>
          <p14:tracePt t="22116" x="2500313" y="2968625"/>
          <p14:tracePt t="22119" x="2492375" y="3001963"/>
          <p14:tracePt t="22128" x="2489200" y="3009900"/>
          <p14:tracePt t="22142" x="2486025" y="3032125"/>
          <p14:tracePt t="22147" x="2486025" y="3046413"/>
          <p14:tracePt t="22151" x="2481263" y="3070225"/>
          <p14:tracePt t="22160" x="2481263" y="3073400"/>
          <p14:tracePt t="22167" x="2481263" y="3087688"/>
          <p14:tracePt t="22179" x="2478088" y="3095625"/>
          <p14:tracePt t="22185" x="2478088" y="3098800"/>
          <p14:tracePt t="22196" x="2478088" y="3111500"/>
          <p14:tracePt t="22202" x="2474913" y="3111500"/>
          <p14:tracePt t="22210" x="2459038" y="3111500"/>
          <p14:tracePt t="22694" x="2455863" y="3111500"/>
          <p14:tracePt t="22706" x="2451100" y="3111500"/>
          <p14:tracePt t="22711" x="2451100" y="3106738"/>
          <p14:tracePt t="22723" x="2444750" y="3106738"/>
          <p14:tracePt t="22758" x="2451100" y="3103563"/>
          <p14:tracePt t="22766" x="2459038" y="3095625"/>
          <p14:tracePt t="22774" x="2436813" y="3095625"/>
          <p14:tracePt t="22781" x="2436813" y="3084513"/>
          <p14:tracePt t="22790" x="2436813" y="3081338"/>
          <p14:tracePt t="22801" x="2439988" y="3070225"/>
          <p14:tracePt t="22807" x="2439988" y="3062288"/>
          <p14:tracePt t="22813" x="2439988" y="3054350"/>
          <p14:tracePt t="22823" x="2439988" y="3046413"/>
          <p14:tracePt t="22854" x="2439988" y="3043238"/>
          <p14:tracePt t="22942" x="2439988" y="3040063"/>
          <p14:tracePt t="23044" x="2444750" y="3040063"/>
          <p14:tracePt t="23068" x="2451100" y="3035300"/>
          <p14:tracePt t="23078" x="2451100" y="3032125"/>
          <p14:tracePt t="23091" x="2451100" y="3028950"/>
          <p14:tracePt t="23289" x="2455863" y="3028950"/>
          <p14:tracePt t="23305" x="2455863" y="3024188"/>
          <p14:tracePt t="23319" x="2459038" y="3024188"/>
          <p14:tracePt t="23339" x="2463800" y="3024188"/>
          <p14:tracePt t="23362" x="2463800" y="3021013"/>
          <p14:tracePt t="23370" x="2466975" y="3021013"/>
          <p14:tracePt t="23386" x="2466975" y="3017838"/>
          <p14:tracePt t="23608" x="2466975" y="3013075"/>
          <p14:tracePt t="23632" x="2470150" y="3013075"/>
          <p14:tracePt t="23894" x="2470150" y="3009900"/>
          <p14:tracePt t="23902" x="2474913" y="3009900"/>
          <p14:tracePt t="23908" x="2474913" y="3006725"/>
          <p14:tracePt t="23922" x="2478088" y="3006725"/>
          <p14:tracePt t="23931" x="2478088" y="3001963"/>
          <p14:tracePt t="25550" x="2481263" y="3001963"/>
          <p14:tracePt t="25562" x="2481263" y="2998788"/>
          <p14:tracePt t="25574" x="2486025" y="2998788"/>
          <p14:tracePt t="25578" x="2486025" y="2994025"/>
          <p14:tracePt t="25588" x="2489200" y="2990850"/>
          <p14:tracePt t="25896" x="2489200" y="2987675"/>
          <p14:tracePt t="26749" x="2492375" y="2987675"/>
          <p14:tracePt t="26757" x="2497138" y="2987675"/>
          <p14:tracePt t="26780" x="2500313" y="2987675"/>
          <p14:tracePt t="26788" x="2505075" y="2987675"/>
          <p14:tracePt t="26796" x="2508250" y="2987675"/>
          <p14:tracePt t="26803" x="2511425" y="2987675"/>
          <p14:tracePt t="26820" x="2516188" y="2987675"/>
          <p14:tracePt t="26828" x="2522538" y="2987675"/>
          <p14:tracePt t="26836" x="2530475" y="2987675"/>
          <p14:tracePt t="26844" x="2533650" y="2987675"/>
          <p14:tracePt t="26853" x="2541588" y="2987675"/>
          <p14:tracePt t="26862" x="2544763" y="2987675"/>
          <p14:tracePt t="26870" x="2549525" y="2987675"/>
          <p14:tracePt t="26879" x="2552700" y="2987675"/>
          <p14:tracePt t="26888" x="2557463" y="2987675"/>
          <p14:tracePt t="26891" x="2560638" y="2987675"/>
          <p14:tracePt t="26917" x="2582863" y="2987675"/>
          <p14:tracePt t="26920" x="2605088" y="2987675"/>
          <p14:tracePt t="26926" x="2627313" y="2987675"/>
          <p14:tracePt t="26936" x="2646363" y="2987675"/>
          <p14:tracePt t="26945" x="2654300" y="2987675"/>
          <p14:tracePt t="26951" x="2662238" y="2987675"/>
          <p14:tracePt t="26960" x="2665413" y="2987675"/>
          <p14:tracePt t="26991" x="2668588" y="2987675"/>
          <p14:tracePt t="27007" x="2673350" y="2987675"/>
          <p14:tracePt t="27015" x="2684463" y="2990850"/>
          <p14:tracePt t="27022" x="2706688" y="2998788"/>
          <p14:tracePt t="27030" x="2732088" y="3001963"/>
          <p14:tracePt t="27037" x="2754313" y="3006725"/>
          <p14:tracePt t="27046" x="2773363" y="3009900"/>
          <p14:tracePt t="27057" x="2789238" y="3009900"/>
          <p14:tracePt t="27064" x="2800350" y="3013075"/>
          <p14:tracePt t="27080" x="2800350" y="3017838"/>
          <p14:tracePt t="27091" x="2800350" y="3021013"/>
          <p14:tracePt t="27097" x="2800350" y="3024188"/>
          <p14:tracePt t="27104" x="2800350" y="3028950"/>
          <p14:tracePt t="27112" x="2803525" y="3032125"/>
          <p14:tracePt t="27120" x="2806700" y="3032125"/>
          <p14:tracePt t="27130" x="2814638" y="3040063"/>
          <p14:tracePt t="27137" x="2822575" y="3054350"/>
          <p14:tracePt t="27146" x="2825750" y="3059113"/>
          <p14:tracePt t="27149" x="2836863" y="3070225"/>
          <p14:tracePt t="27159" x="2841625" y="3076575"/>
          <p14:tracePt t="27166" x="2855913" y="3098800"/>
          <p14:tracePt t="27174" x="2878138" y="3140075"/>
          <p14:tracePt t="27184" x="2894013" y="3152775"/>
          <p14:tracePt t="27190" x="2927350" y="3197225"/>
          <p14:tracePt t="27200" x="2941638" y="3208338"/>
          <p14:tracePt t="27209" x="2965450" y="3241675"/>
          <p14:tracePt t="27218" x="2968625" y="3252788"/>
          <p14:tracePt t="27227" x="2976563" y="3279775"/>
          <p14:tracePt t="27236" x="2979738" y="3286125"/>
          <p14:tracePt t="27243" x="2982913" y="3290888"/>
          <p14:tracePt t="27252" x="2987675" y="3286125"/>
          <p14:tracePt t="27255" x="2994025" y="3271838"/>
          <p14:tracePt t="27264" x="3001963" y="3263900"/>
          <p14:tracePt t="27837" x="3005138" y="3263900"/>
          <p14:tracePt t="27852" x="3009900" y="3263900"/>
          <p14:tracePt t="27860" x="3013075" y="3263900"/>
          <p14:tracePt t="27870" x="3017838" y="3260725"/>
          <p14:tracePt t="27880" x="3017838" y="3257550"/>
          <p14:tracePt t="27884" x="3017838" y="3252788"/>
          <p14:tracePt t="27893" x="3017838" y="3249613"/>
          <p14:tracePt t="27916" x="3017838" y="3244850"/>
          <p14:tracePt t="27919" x="3017838" y="3241675"/>
          <p14:tracePt t="27932" x="3013075" y="3241675"/>
          <p14:tracePt t="27940" x="3013075" y="3238500"/>
          <p14:tracePt t="27950" x="3009900" y="3238500"/>
          <p14:tracePt t="27976" x="3005138" y="3238500"/>
          <p14:tracePt t="28016" x="3005138" y="3233738"/>
          <p14:tracePt t="28025" x="3005138" y="3230563"/>
          <p14:tracePt t="28090" x="3005138" y="3233738"/>
          <p14:tracePt t="28096" x="3005138" y="3249613"/>
          <p14:tracePt t="28104" x="3005138" y="3257550"/>
          <p14:tracePt t="28115" x="3032125" y="3286125"/>
          <p14:tracePt t="28121" x="3062288" y="3335338"/>
          <p14:tracePt t="28131" x="3076575" y="3362325"/>
          <p14:tracePt t="28134" x="3189288" y="3467100"/>
          <p14:tracePt t="28143" x="3233738" y="3514725"/>
          <p14:tracePt t="28150" x="3282950" y="3552825"/>
          <p14:tracePt t="28158" x="3316288" y="3582988"/>
          <p14:tracePt t="28166" x="3335338" y="3594100"/>
          <p14:tracePt t="28174" x="3349625" y="3616325"/>
          <p14:tracePt t="28182" x="3360738" y="3624263"/>
          <p14:tracePt t="28208" x="3360738" y="3627438"/>
          <p14:tracePt t="28222" x="3360738" y="3630613"/>
          <p14:tracePt t="28247" x="3360738" y="3635375"/>
          <p14:tracePt t="28258" x="3365500" y="3635375"/>
          <p14:tracePt t="28266" x="3365500" y="3638550"/>
          <p14:tracePt t="28276" x="3365500" y="3641725"/>
          <p14:tracePt t="28406" x="3360738" y="3641725"/>
          <p14:tracePt t="28467" x="3357563" y="3641725"/>
          <p14:tracePt t="28484" x="3357563" y="3638550"/>
          <p14:tracePt t="28496" x="3354388" y="3638550"/>
          <p14:tracePt t="28505" x="3349625" y="3635375"/>
          <p14:tracePt t="28512" x="3346450" y="3635375"/>
          <p14:tracePt t="28531" x="3343275" y="3635375"/>
          <p14:tracePt t="28569" x="3338513" y="3635375"/>
          <p14:tracePt t="28596" x="3335338" y="3635375"/>
          <p14:tracePt t="28603" x="3332163" y="3630613"/>
          <p14:tracePt t="28612" x="3324225" y="3627438"/>
          <p14:tracePt t="28622" x="3294063" y="3616325"/>
          <p14:tracePt t="28627" x="3282950" y="3608388"/>
          <p14:tracePt t="28634" x="3233738" y="3594100"/>
          <p14:tracePt t="28642" x="3208338" y="3582988"/>
          <p14:tracePt t="28652" x="3186113" y="3578225"/>
          <p14:tracePt t="28661" x="3098800" y="3556000"/>
          <p14:tracePt t="28666" x="3062288" y="3552825"/>
          <p14:tracePt t="28674" x="3035300" y="3552825"/>
          <p14:tracePt t="28682" x="2982913" y="3544888"/>
          <p14:tracePt t="28690" x="2968625" y="3544888"/>
          <p14:tracePt t="28698" x="2960688" y="3544888"/>
          <p14:tracePt t="28706" x="2952750" y="3544888"/>
          <p14:tracePt t="28714" x="2949575" y="3544888"/>
          <p14:tracePt t="28723" x="2941638" y="3544888"/>
          <p14:tracePt t="28732" x="2930525" y="3544888"/>
          <p14:tracePt t="28741" x="2913063" y="3544888"/>
          <p14:tracePt t="28746" x="2897188" y="3544888"/>
          <p14:tracePt t="28755" x="2886075" y="3544888"/>
          <p14:tracePt t="28762" x="2855913" y="3544888"/>
          <p14:tracePt t="28770" x="2819400" y="3544888"/>
          <p14:tracePt t="28781" x="2806700" y="3544888"/>
          <p14:tracePt t="28789" x="2784475" y="3544888"/>
          <p14:tracePt t="28794" x="2762250" y="3544888"/>
          <p14:tracePt t="28806" x="2751138" y="3544888"/>
          <p14:tracePt t="28818" x="2728913" y="3544888"/>
          <p14:tracePt t="28823" x="2714625" y="3544888"/>
          <p14:tracePt t="28827" x="2709863" y="3544888"/>
          <p14:tracePt t="28892" x="2714625" y="3544888"/>
          <p14:tracePt t="29084" x="2714625" y="3541713"/>
          <p14:tracePt t="29295" x="2717800" y="3541713"/>
          <p14:tracePt t="29338" x="2720975" y="3541713"/>
          <p14:tracePt t="29582" x="2720975" y="3536950"/>
          <p14:tracePt t="29598" x="2725738" y="3536950"/>
          <p14:tracePt t="29774" x="2728913" y="3536950"/>
          <p14:tracePt t="29790" x="2732088" y="3536950"/>
          <p14:tracePt t="30233" x="2736850" y="3536950"/>
          <p14:tracePt t="30241" x="2736850" y="3533775"/>
          <p14:tracePt t="30332" x="2740025" y="3533775"/>
          <p14:tracePt t="30338" x="2740025" y="3530600"/>
          <p14:tracePt t="30448" x="2743200" y="3530600"/>
          <p14:tracePt t="30581" x="2743200" y="3525838"/>
          <p14:tracePt t="30606" x="2747963" y="3525838"/>
          <p14:tracePt t="30832" x="2751138" y="3525838"/>
          <p14:tracePt t="30914" x="2751138" y="3522663"/>
          <p14:tracePt t="30967" x="2751138" y="3519488"/>
          <p14:tracePt t="31806" x="2754313" y="3519488"/>
          <p14:tracePt t="31827" x="2759075" y="3519488"/>
          <p14:tracePt t="32551" x="2759075" y="3514725"/>
          <p14:tracePt t="32558" x="2762250" y="3514725"/>
          <p14:tracePt t="32582" x="2767013" y="3514725"/>
          <p14:tracePt t="32590" x="2767013" y="3511550"/>
          <p14:tracePt t="32777" x="2770188" y="3511550"/>
          <p14:tracePt t="33528" x="2773363" y="3511550"/>
          <p14:tracePt t="33541" x="2778125" y="3511550"/>
          <p14:tracePt t="33550" x="2784475" y="3511550"/>
          <p14:tracePt t="33556" x="2795588" y="3511550"/>
          <p14:tracePt t="33564" x="2803525" y="3514725"/>
          <p14:tracePt t="33572" x="2806700" y="3514725"/>
          <p14:tracePt t="33580" x="2819400" y="3514725"/>
          <p14:tracePt t="33589" x="2825750" y="3519488"/>
          <p14:tracePt t="33596" x="2830513" y="3519488"/>
          <p14:tracePt t="33604" x="2833688" y="3519488"/>
          <p14:tracePt t="33612" x="2836863" y="3522663"/>
          <p14:tracePt t="33620" x="2836863" y="3525838"/>
          <p14:tracePt t="33629" x="2844800" y="3525838"/>
          <p14:tracePt t="33646" x="2847975" y="3530600"/>
          <p14:tracePt t="33656" x="2847975" y="3536950"/>
          <p14:tracePt t="33659" x="2852738" y="3541713"/>
          <p14:tracePt t="33668" x="2860675" y="3544888"/>
          <p14:tracePt t="33677" x="2867025" y="3552825"/>
          <p14:tracePt t="33684" x="2871788" y="3552825"/>
          <p14:tracePt t="33692" x="2878138" y="3560763"/>
          <p14:tracePt t="33700" x="2889250" y="3563938"/>
          <p14:tracePt t="33708" x="2897188" y="3571875"/>
          <p14:tracePt t="33716" x="2908300" y="3582988"/>
          <p14:tracePt t="33724" x="2913063" y="3589338"/>
          <p14:tracePt t="33732" x="2916238" y="3589338"/>
          <p14:tracePt t="33743" x="2919413" y="3594100"/>
          <p14:tracePt t="33752" x="2924175" y="3608388"/>
          <p14:tracePt t="33756" x="2927350" y="3613150"/>
          <p14:tracePt t="33766" x="2935288" y="3616325"/>
          <p14:tracePt t="33777" x="2949575" y="3630613"/>
          <p14:tracePt t="33781" x="2957513" y="3635375"/>
          <p14:tracePt t="33789" x="2987675" y="3652838"/>
          <p14:tracePt t="33798" x="3021013" y="3676650"/>
          <p14:tracePt t="33804" x="3046413" y="3694113"/>
          <p14:tracePt t="33814" x="3081338" y="3717925"/>
          <p14:tracePt t="33819" x="3098800" y="3724275"/>
          <p14:tracePt t="33830" x="3117850" y="3743325"/>
          <p14:tracePt t="33836" x="3133725" y="3759200"/>
          <p14:tracePt t="33846" x="3159125" y="3781425"/>
          <p14:tracePt t="33856" x="3170238" y="3792538"/>
          <p14:tracePt t="33863" x="3181350" y="3811588"/>
          <p14:tracePt t="33874" x="3200400" y="3825875"/>
          <p14:tracePt t="33879" x="3233738" y="3856038"/>
          <p14:tracePt t="33886" x="3249613" y="3863975"/>
          <p14:tracePt t="33894" x="3255963" y="3870325"/>
          <p14:tracePt t="33902" x="3260725" y="3881438"/>
          <p14:tracePt t="33910" x="3279775" y="3892550"/>
          <p14:tracePt t="33918" x="3302000" y="3897313"/>
          <p14:tracePt t="33926" x="3321050" y="3897313"/>
          <p14:tracePt t="33934" x="3335338" y="3897313"/>
          <p14:tracePt t="33942" x="3343275" y="3897313"/>
          <p14:tracePt t="34371" x="3368675" y="3897313"/>
          <p14:tracePt t="34384" x="3384550" y="3892550"/>
          <p14:tracePt t="34386" x="3409950" y="3886200"/>
          <p14:tracePt t="34394" x="3425825" y="3886200"/>
          <p14:tracePt t="34402" x="3443288" y="3886200"/>
          <p14:tracePt t="34410" x="3467100" y="3886200"/>
          <p14:tracePt t="34418" x="3495675" y="3886200"/>
          <p14:tracePt t="34425" x="3519488" y="3886200"/>
          <p14:tracePt t="34434" x="3544888" y="3881438"/>
          <p14:tracePt t="34442" x="3567113" y="3881438"/>
          <p14:tracePt t="34453" x="3597275" y="3881438"/>
          <p14:tracePt t="34460" x="3663950" y="3878263"/>
          <p14:tracePt t="34469" x="3716338" y="3863975"/>
          <p14:tracePt t="34476" x="3770313" y="3859213"/>
          <p14:tracePt t="34488" x="3825875" y="3840163"/>
          <p14:tracePt t="34490" x="3870325" y="3829050"/>
          <p14:tracePt t="34498" x="3927475" y="3822700"/>
          <p14:tracePt t="34506" x="3971925" y="3811588"/>
          <p14:tracePt t="34513" x="4008438" y="3811588"/>
          <p14:tracePt t="34522" x="4054475" y="3811588"/>
          <p14:tracePt t="34529" x="4098925" y="3811588"/>
          <p14:tracePt t="34538" x="4159250" y="3811588"/>
          <p14:tracePt t="34546" x="4211638" y="3814763"/>
          <p14:tracePt t="34554" x="4278313" y="3814763"/>
          <p14:tracePt t="34561" x="4352925" y="3817938"/>
          <p14:tracePt t="34570" x="4405313" y="3817938"/>
          <p14:tracePt t="34577" x="4473575" y="3817938"/>
          <p14:tracePt t="34585" x="4548188" y="3817938"/>
          <p14:tracePt t="34595" x="4608513" y="3817938"/>
          <p14:tracePt t="34602" x="4652963" y="3817938"/>
          <p14:tracePt t="34612" x="4697413" y="3817938"/>
          <p14:tracePt t="34621" x="4735513" y="3817938"/>
          <p14:tracePt t="34628" x="4779963" y="3817938"/>
          <p14:tracePt t="34636" x="4818063" y="3817938"/>
          <p14:tracePt t="34644" x="4862513" y="3817938"/>
          <p14:tracePt t="34652" x="4892675" y="3825875"/>
          <p14:tracePt t="34660" x="4933950" y="3825875"/>
          <p14:tracePt t="34668" x="4986338" y="3822700"/>
          <p14:tracePt t="34676" x="5016500" y="3822700"/>
          <p14:tracePt t="34684" x="5046663" y="3817938"/>
          <p14:tracePt t="34692" x="5099050" y="3811588"/>
          <p14:tracePt t="34700" x="5140325" y="3806825"/>
          <p14:tracePt t="34707" x="5168900" y="3798888"/>
          <p14:tracePt t="34721" x="5210175" y="3795713"/>
          <p14:tracePt t="34724" x="5248275" y="3787775"/>
          <p14:tracePt t="34732" x="5284788" y="3784600"/>
          <p14:tracePt t="34742" x="5330825" y="3776663"/>
          <p14:tracePt t="34754" x="5386388" y="3773488"/>
          <p14:tracePt t="34759" x="5446713" y="3765550"/>
          <p14:tracePt t="34768" x="5513388" y="3754438"/>
          <p14:tracePt t="34774" x="5581650" y="3743325"/>
          <p14:tracePt t="34779" x="5641975" y="3735388"/>
          <p14:tracePt t="34788" x="5667375" y="3732213"/>
          <p14:tracePt t="34796" x="5727700" y="3724275"/>
          <p14:tracePt t="34804" x="5786438" y="3713163"/>
          <p14:tracePt t="34811" x="5862638" y="3705225"/>
          <p14:tracePt t="34820" x="5899150" y="3702050"/>
          <p14:tracePt t="34827" x="5997575" y="3687763"/>
          <p14:tracePt t="34836" x="6113463" y="3671888"/>
          <p14:tracePt t="34844" x="6157913" y="3660775"/>
          <p14:tracePt t="34854" x="6284913" y="3646488"/>
          <p14:tracePt t="34861" x="6434138" y="3619500"/>
          <p14:tracePt t="34872" x="6486525" y="3608388"/>
          <p14:tracePt t="34880" x="6648450" y="3582988"/>
          <p14:tracePt t="34886" x="6704013" y="3571875"/>
          <p14:tracePt t="34901" x="6819900" y="3548063"/>
          <p14:tracePt t="34902" x="6861175" y="3544888"/>
          <p14:tracePt t="34912" x="6935788" y="3530600"/>
          <p14:tracePt t="34922" x="6959600" y="3525838"/>
          <p14:tracePt t="34925" x="6999288" y="3519488"/>
          <p14:tracePt t="34934" x="7007225" y="3514725"/>
          <p14:tracePt t="34942" x="7015163" y="3514725"/>
          <p14:tracePt t="34950" x="7018338" y="3514725"/>
          <p14:tracePt t="34958" x="7037388" y="3511550"/>
          <p14:tracePt t="34966" x="7048500" y="3511550"/>
          <p14:tracePt t="34974" x="7086600" y="3503613"/>
          <p14:tracePt t="34982" x="7108825" y="3495675"/>
          <p14:tracePt t="34990" x="7131050" y="3495675"/>
          <p14:tracePt t="34998" x="7164388" y="3484563"/>
          <p14:tracePt t="35006" x="7194550" y="3481388"/>
          <p14:tracePt t="35014" x="7227888" y="3478213"/>
          <p14:tracePt t="35022" x="7273925" y="3470275"/>
          <p14:tracePt t="35030" x="7302500" y="3467100"/>
          <p14:tracePt t="35038" x="7337425" y="3459163"/>
          <p14:tracePt t="35046" x="7348538" y="3455988"/>
          <p14:tracePt t="35054" x="7351713" y="3455988"/>
          <p14:tracePt t="35064" x="7354888" y="3451225"/>
          <p14:tracePt t="35277" x="7351713" y="3451225"/>
          <p14:tracePt t="35329" x="7348538" y="3451225"/>
          <p14:tracePt t="35646" x="7340600" y="3451225"/>
          <p14:tracePt t="35653" x="7337425" y="3451225"/>
          <p14:tracePt t="35661" x="7318375" y="3451225"/>
          <p14:tracePt t="35669" x="7280275" y="3451225"/>
          <p14:tracePt t="35676" x="7243763" y="3451225"/>
          <p14:tracePt t="35681" x="7197725" y="3451225"/>
          <p14:tracePt t="35692" x="7145338" y="3451225"/>
          <p14:tracePt t="35703" x="7078663" y="3451225"/>
          <p14:tracePt t="35710" x="6996113" y="3451225"/>
          <p14:tracePt t="35721" x="6880225" y="3455988"/>
          <p14:tracePt t="35725" x="6778625" y="3470275"/>
          <p14:tracePt t="35732" x="6667500" y="3484563"/>
          <p14:tracePt t="35740" x="6550025" y="3500438"/>
          <p14:tracePt t="35748" x="6400800" y="3533775"/>
          <p14:tracePt t="35756" x="6251575" y="3560763"/>
          <p14:tracePt t="35764" x="6072188" y="3600450"/>
          <p14:tracePt t="35772" x="5865813" y="3638550"/>
          <p14:tracePt t="35780" x="5764213" y="3652838"/>
          <p14:tracePt t="35788" x="5559425" y="3683000"/>
          <p14:tracePt t="35796" x="5457825" y="3698875"/>
          <p14:tracePt t="35804" x="5251450" y="3729038"/>
          <p14:tracePt t="35812" x="5176838" y="3740150"/>
          <p14:tracePt t="35820" x="5091113" y="3751263"/>
          <p14:tracePt t="35828" x="4964113" y="3759200"/>
          <p14:tracePt t="35836" x="4948238" y="3759200"/>
          <p14:tracePt t="36122" x="4941888" y="3759200"/>
          <p14:tracePt t="36125" x="4929188" y="3759200"/>
          <p14:tracePt t="36137" x="4918075" y="3759200"/>
          <p14:tracePt t="36143" x="4914900" y="3759200"/>
          <p14:tracePt t="36149" x="4911725" y="3759200"/>
          <p14:tracePt t="36158" x="4906963" y="3759200"/>
          <p14:tracePt t="36168" x="4903788" y="3759200"/>
          <p14:tracePt t="36174" x="4895850" y="3759200"/>
          <p14:tracePt t="36182" x="4884738" y="3759200"/>
          <p14:tracePt t="36190" x="4873625" y="3759200"/>
          <p14:tracePt t="36204" x="4854575" y="3759200"/>
          <p14:tracePt t="36211" x="4829175" y="3765550"/>
          <p14:tracePt t="36218" x="4795838" y="3773488"/>
          <p14:tracePt t="36227" x="4772025" y="3776663"/>
          <p14:tracePt t="36232" x="4746625" y="3781425"/>
          <p14:tracePt t="36240" x="4727575" y="3792538"/>
          <p14:tracePt t="36250" x="4713288" y="3795713"/>
          <p14:tracePt t="36259" x="4694238" y="3798888"/>
          <p14:tracePt t="36263" x="4675188" y="3798888"/>
          <p14:tracePt t="36272" x="4660900" y="3798888"/>
          <p14:tracePt t="36279" x="4638675" y="3798888"/>
          <p14:tracePt t="36288" x="4614863" y="3798888"/>
          <p14:tracePt t="36296" x="4570413" y="3798888"/>
          <p14:tracePt t="36306" x="4503738" y="3798888"/>
          <p14:tracePt t="36314" x="4443413" y="3798888"/>
          <p14:tracePt t="36323" x="4349750" y="3806825"/>
          <p14:tracePt t="36330" x="4275138" y="3814763"/>
          <p14:tracePt t="36335" x="4189413" y="3825875"/>
          <p14:tracePt t="36346" x="4073525" y="3840163"/>
          <p14:tracePt t="36357" x="3997325" y="3859213"/>
          <p14:tracePt t="36360" x="3930650" y="3875088"/>
          <p14:tracePt t="36372" x="3862388" y="3886200"/>
          <p14:tracePt t="36380" x="3817938" y="3892550"/>
          <p14:tracePt t="36383" x="3776663" y="3897313"/>
          <p14:tracePt t="36394" x="3740150" y="3903663"/>
          <p14:tracePt t="36407" x="3713163" y="3908425"/>
          <p14:tracePt t="36408" x="3698875" y="3908425"/>
          <p14:tracePt t="36416" x="3679825" y="3908425"/>
          <p14:tracePt t="36424" x="3676650" y="3908425"/>
          <p14:tracePt t="36434" x="3660775" y="3908425"/>
          <p14:tracePt t="36440" x="3657600" y="3911600"/>
          <p14:tracePt t="36450" x="3649663" y="3911600"/>
          <p14:tracePt t="36456" x="3641725" y="3911600"/>
          <p14:tracePt t="36468" x="3627438" y="3911600"/>
          <p14:tracePt t="36475" x="3600450" y="3916363"/>
          <p14:tracePt t="36484" x="3582988" y="3919538"/>
          <p14:tracePt t="36492" x="3559175" y="3922713"/>
          <p14:tracePt t="36500" x="3533775" y="3930650"/>
          <p14:tracePt t="36505" x="3511550" y="3933825"/>
          <p14:tracePt t="36516" x="3478213" y="3944938"/>
          <p14:tracePt t="36527" x="3443288" y="3956050"/>
          <p14:tracePt t="36532" x="3409950" y="3971925"/>
          <p14:tracePt t="36538" x="3379788" y="3990975"/>
          <p14:tracePt t="36546" x="3354388" y="4005263"/>
          <p14:tracePt t="36554" x="3338513" y="4013200"/>
          <p14:tracePt t="36562" x="3332163" y="4016375"/>
          <p14:tracePt t="36570" x="3327400" y="4021138"/>
          <p14:tracePt t="36586" x="3327400" y="4024313"/>
          <p14:tracePt t="36610" x="3324225" y="4024313"/>
          <p14:tracePt t="36628" x="3324225" y="4027488"/>
          <p14:tracePt t="36642" x="3324225" y="4032250"/>
          <p14:tracePt t="36706" x="3324225" y="4027488"/>
          <p14:tracePt t="36726" x="3324225" y="4024313"/>
          <p14:tracePt t="36748" x="3324225" y="4021138"/>
          <p14:tracePt t="36809" x="3324225" y="4016375"/>
          <p14:tracePt t="36879" x="3327400" y="4013200"/>
          <p14:tracePt t="36998" x="3327400" y="4010025"/>
          <p14:tracePt t="37007" x="3332163" y="4010025"/>
          <p14:tracePt t="37058" x="3335338" y="4010025"/>
          <p14:tracePt t="37104" x="3335338" y="4005263"/>
          <p14:tracePt t="37390" x="3338513" y="4005263"/>
          <p14:tracePt t="37399" x="3343275" y="4005263"/>
          <p14:tracePt t="37406" x="3343275" y="4002088"/>
          <p14:tracePt t="37422" x="3346450" y="3997325"/>
          <p14:tracePt t="37430" x="3349625" y="3997325"/>
          <p14:tracePt t="37445" x="3354388" y="3997325"/>
          <p14:tracePt t="37452" x="3354388" y="3994150"/>
          <p14:tracePt t="37460" x="3357563" y="3994150"/>
          <p14:tracePt t="37468" x="3360738" y="3994150"/>
          <p14:tracePt t="37496" x="3327400" y="3979863"/>
          <p14:tracePt t="37501" x="3290888" y="3968750"/>
          <p14:tracePt t="37512" x="3192463" y="3975100"/>
          <p14:tracePt t="37521" x="3136900" y="3975100"/>
          <p14:tracePt t="38059" x="3133725" y="3975100"/>
          <p14:tracePt t="38074" x="3128963" y="3975100"/>
          <p14:tracePt t="38090" x="3125788" y="3975100"/>
          <p14:tracePt t="38096" x="3122613" y="3975100"/>
          <p14:tracePt t="38106" x="3117850" y="3975100"/>
          <p14:tracePt t="38113" x="3109913" y="3971925"/>
          <p14:tracePt t="38129" x="3106738" y="3971925"/>
          <p14:tracePt t="38140" x="3103563" y="3971925"/>
          <p14:tracePt t="38146" x="3098800" y="3971925"/>
          <p14:tracePt t="38154" x="3092450" y="3971925"/>
          <p14:tracePt t="38162" x="3087688" y="3971925"/>
          <p14:tracePt t="38170" x="3081338" y="3979863"/>
          <p14:tracePt t="38178" x="3073400" y="3986213"/>
          <p14:tracePt t="38188" x="3065463" y="4005263"/>
          <p14:tracePt t="38194" x="3057525" y="4021138"/>
          <p14:tracePt t="38202" x="3046413" y="4027488"/>
          <p14:tracePt t="38210" x="3035300" y="4038600"/>
          <p14:tracePt t="38217" x="3013075" y="4065588"/>
          <p14:tracePt t="38226" x="3001963" y="4079875"/>
          <p14:tracePt t="38233" x="2979738" y="4106863"/>
          <p14:tracePt t="38244" x="2960688" y="4129088"/>
          <p14:tracePt t="38252" x="2930525" y="4148138"/>
          <p14:tracePt t="38264" x="2913063" y="4170363"/>
          <p14:tracePt t="38267" x="2889250" y="4189413"/>
          <p14:tracePt t="38274" x="2878138" y="4203700"/>
          <p14:tracePt t="38282" x="2855913" y="4230688"/>
          <p14:tracePt t="38290" x="2844800" y="4241800"/>
          <p14:tracePt t="38298" x="2830513" y="4259263"/>
          <p14:tracePt t="38308" x="2819400" y="4286250"/>
          <p14:tracePt t="38314" x="2800350" y="4308475"/>
          <p14:tracePt t="38324" x="2784475" y="4327525"/>
          <p14:tracePt t="38330" x="2773363" y="4346575"/>
          <p14:tracePt t="38340" x="2770188" y="4352925"/>
          <p14:tracePt t="38347" x="2762250" y="4365625"/>
          <p14:tracePt t="38359" x="2759075" y="4379913"/>
          <p14:tracePt t="38366" x="2751138" y="4391025"/>
          <p14:tracePt t="38374" x="2743200" y="4398963"/>
          <p14:tracePt t="38379" x="2732088" y="4405313"/>
          <p14:tracePt t="38388" x="2728913" y="4413250"/>
          <p14:tracePt t="38395" x="2717800" y="4429125"/>
          <p14:tracePt t="38406" x="2709863" y="4435475"/>
          <p14:tracePt t="38413" x="2701925" y="4446588"/>
          <p14:tracePt t="38420" x="2698750" y="4454525"/>
          <p14:tracePt t="38430" x="2690813" y="4457700"/>
          <p14:tracePt t="38438" x="2684463" y="4465638"/>
          <p14:tracePt t="38457" x="2684463" y="4470400"/>
          <p14:tracePt t="38621" x="2679700" y="4470400"/>
          <p14:tracePt t="38636" x="2668588" y="4473575"/>
          <p14:tracePt t="38641" x="2649538" y="4492625"/>
          <p14:tracePt t="38650" x="2616200" y="4510088"/>
          <p14:tracePt t="38660" x="2605088" y="4518025"/>
          <p14:tracePt t="38669" x="2574925" y="4545013"/>
          <p14:tracePt t="38678" x="2560638" y="4551363"/>
          <p14:tracePt t="38683" x="2541588" y="4567238"/>
          <p14:tracePt t="38690" x="2530475" y="4575175"/>
          <p14:tracePt t="38698" x="2527300" y="4578350"/>
          <p14:tracePt t="38874" x="2530475" y="4578350"/>
          <p14:tracePt t="38884" x="2530475" y="4575175"/>
          <p14:tracePt t="39390" x="2519363" y="4575175"/>
          <p14:tracePt t="39399" x="2505075" y="4575175"/>
          <p14:tracePt t="39404" x="2466975" y="4575175"/>
          <p14:tracePt t="39412" x="2451100" y="4575175"/>
          <p14:tracePt t="39420" x="2422525" y="4575175"/>
          <p14:tracePt t="39431" x="2406650" y="4575175"/>
          <p14:tracePt t="39438" x="2376488" y="4575175"/>
          <p14:tracePt t="39443" x="2339975" y="4581525"/>
          <p14:tracePt t="39456" x="2312988" y="4586288"/>
          <p14:tracePt t="39464" x="2276475" y="4592638"/>
          <p14:tracePt t="39467" x="2257425" y="4592638"/>
          <p14:tracePt t="39476" x="2246313" y="4597400"/>
          <p14:tracePt t="39483" x="2238375" y="4597400"/>
          <p14:tracePt t="39493" x="2235200" y="4597400"/>
          <p14:tracePt t="39800" x="2235200" y="4600575"/>
          <p14:tracePt t="39816" x="2238375" y="4600575"/>
          <p14:tracePt t="39956" x="2241550" y="4600575"/>
          <p14:tracePt t="39964" x="2246313" y="4600575"/>
          <p14:tracePt t="39972" x="2249488" y="4600575"/>
          <p14:tracePt t="39980" x="2260600" y="4611688"/>
          <p14:tracePt t="39992" x="2282825" y="4645025"/>
          <p14:tracePt t="39998" x="2298700" y="4679950"/>
          <p14:tracePt t="40008" x="2309813" y="4721225"/>
          <p14:tracePt t="40012" x="2328863" y="4760913"/>
          <p14:tracePt t="40019" x="2339975" y="4799013"/>
          <p14:tracePt t="40028" x="2351088" y="4840288"/>
          <p14:tracePt t="40036" x="2351088" y="4862513"/>
          <p14:tracePt t="40044" x="2351088" y="4878388"/>
          <p14:tracePt t="40051" x="2351088" y="4889500"/>
          <p14:tracePt t="40062" x="2351088" y="4895850"/>
          <p14:tracePt t="40544" x="2351088" y="4892675"/>
          <p14:tracePt t="40551" x="2354263" y="4892675"/>
          <p14:tracePt t="40568" x="2359025" y="4892675"/>
          <p14:tracePt t="40577" x="2359025" y="4889500"/>
          <p14:tracePt t="40597" x="2362200" y="4889500"/>
          <p14:tracePt t="40622" x="2362200" y="4884738"/>
          <p14:tracePt t="40670" x="2365375" y="4884738"/>
          <p14:tracePt t="40688" x="2365375" y="4881563"/>
          <p14:tracePt t="40696" x="2370138" y="4881563"/>
          <p14:tracePt t="40768" x="2370138" y="4878388"/>
          <p14:tracePt t="40885" x="2373313" y="4878388"/>
          <p14:tracePt t="41337" x="2373313" y="4873625"/>
          <p14:tracePt t="41364" x="2376488" y="4873625"/>
          <p14:tracePt t="41599" x="2376488" y="4870450"/>
          <p14:tracePt t="41608" x="2381250" y="4870450"/>
          <p14:tracePt t="41620" x="2381250" y="4867275"/>
          <p14:tracePt t="41630" x="2384425" y="4867275"/>
          <p14:tracePt t="41646" x="2384425" y="4862513"/>
          <p14:tracePt t="41655" x="2387600" y="4862513"/>
          <p14:tracePt t="41704" x="2387600" y="4859338"/>
          <p14:tracePt t="42547" x="2392363" y="4859338"/>
          <p14:tracePt t="42562" x="2395538" y="4859338"/>
          <p14:tracePt t="42567" x="2395538" y="4854575"/>
          <p14:tracePt t="42586" x="2398713" y="4854575"/>
          <p14:tracePt t="42615" x="2403475" y="4854575"/>
          <p14:tracePt t="42621" x="2403475" y="4851400"/>
          <p14:tracePt t="42646" x="2406650" y="4851400"/>
          <p14:tracePt t="42678" x="2406650" y="4848225"/>
          <p14:tracePt t="42722" x="2411413" y="4848225"/>
          <p14:tracePt t="42730" x="2411413" y="4843463"/>
          <p14:tracePt t="42756" x="2414588" y="4843463"/>
          <p14:tracePt t="42762" x="2414588" y="4840288"/>
          <p14:tracePt t="42977" x="2417763" y="4837113"/>
          <p14:tracePt t="43002" x="2417763" y="4832350"/>
          <p14:tracePt t="43013" x="2422525" y="4832350"/>
          <p14:tracePt t="43121" x="2422525" y="4840288"/>
          <p14:tracePt t="43133" x="2422525" y="4843463"/>
          <p14:tracePt t="43137" x="2422525" y="4848225"/>
          <p14:tracePt t="43143" x="2422525" y="4854575"/>
          <p14:tracePt t="43152" x="2422525" y="4859338"/>
          <p14:tracePt t="43160" x="2422525" y="4867275"/>
          <p14:tracePt t="43170" x="2422525" y="4870450"/>
          <p14:tracePt t="43187" x="2406650" y="4892675"/>
          <p14:tracePt t="44172" x="2403475" y="4892675"/>
          <p14:tracePt t="44184" x="2398713" y="4892675"/>
          <p14:tracePt t="44200" x="2398713" y="4895850"/>
          <p14:tracePt t="44208" x="2398713" y="4903788"/>
          <p14:tracePt t="44216" x="2403475" y="4906963"/>
          <p14:tracePt t="44232" x="2406650" y="4914900"/>
          <p14:tracePt t="44240" x="2411413" y="4919663"/>
          <p14:tracePt t="44248" x="2411413" y="4922838"/>
          <p14:tracePt t="44256" x="2414588" y="4926013"/>
          <p14:tracePt t="44328" x="2417763" y="4930775"/>
          <p14:tracePt t="44336" x="2422525" y="4930775"/>
          <p14:tracePt t="44344" x="2422525" y="4933950"/>
          <p14:tracePt t="44359" x="2425700" y="4933950"/>
          <p14:tracePt t="44368" x="2428875" y="4933950"/>
          <p14:tracePt t="44386" x="2433638" y="4937125"/>
          <p14:tracePt t="44394" x="2436813" y="4945063"/>
          <p14:tracePt t="44402" x="2439988" y="4953000"/>
          <p14:tracePt t="44412" x="2439988" y="4959350"/>
          <p14:tracePt t="44419" x="2444750" y="4964113"/>
          <p14:tracePt t="44425" x="2444750" y="4967288"/>
          <p14:tracePt t="44433" x="2444750" y="4972050"/>
          <p14:tracePt t="44490" x="2444750" y="4975225"/>
          <p14:tracePt t="44499" x="2444750" y="4986338"/>
          <p14:tracePt t="44506" x="2447925" y="4994275"/>
          <p14:tracePt t="44514" x="2459038" y="5005388"/>
          <p14:tracePt t="44522" x="2466975" y="5019675"/>
          <p14:tracePt t="44531" x="2466975" y="5030788"/>
          <p14:tracePt t="44538" x="2466975" y="5041900"/>
          <p14:tracePt t="44547" x="2466975" y="5053013"/>
          <p14:tracePt t="44554" x="2478088" y="5072063"/>
          <p14:tracePt t="44563" x="2481263" y="5083175"/>
          <p14:tracePt t="44572" x="2489200" y="5099050"/>
          <p14:tracePt t="44580" x="2492375" y="5105400"/>
          <p14:tracePt t="44589" x="2492375" y="5113338"/>
          <p14:tracePt t="44603" x="2492375" y="5121275"/>
          <p14:tracePt t="44614" x="2492375" y="5129213"/>
          <p14:tracePt t="44618" x="2492375" y="5132388"/>
          <p14:tracePt t="44627" x="2492375" y="5140325"/>
          <p14:tracePt t="44634" x="2497138" y="5143500"/>
          <p14:tracePt t="44673" x="2500313" y="5143500"/>
          <p14:tracePt t="44788" x="2500313" y="5146675"/>
          <p14:tracePt t="44863" x="2500313" y="5151438"/>
          <p14:tracePt t="44873" x="2500313" y="5154613"/>
          <p14:tracePt t="44875" x="2500313" y="5162550"/>
          <p14:tracePt t="44889" x="2505075" y="5173663"/>
          <p14:tracePt t="44893" x="2511425" y="5176838"/>
          <p14:tracePt t="44900" x="2522538" y="5195888"/>
          <p14:tracePt t="44908" x="2530475" y="5214938"/>
          <p14:tracePt t="44916" x="2533650" y="5222875"/>
          <p14:tracePt t="44924" x="2544763" y="5240338"/>
          <p14:tracePt t="44934" x="2544763" y="5248275"/>
          <p14:tracePt t="44941" x="2549525" y="5259388"/>
          <p14:tracePt t="44950" x="2552700" y="5267325"/>
          <p14:tracePt t="44957" x="2552700" y="5275263"/>
          <p14:tracePt t="44964" x="2557463" y="5278438"/>
          <p14:tracePt t="44974" x="2557463" y="5281613"/>
          <p14:tracePt t="44980" x="2557463" y="5286375"/>
          <p14:tracePt t="45062" x="2560638" y="5286375"/>
          <p14:tracePt t="45102" x="2560638" y="5281613"/>
          <p14:tracePt t="45169" x="2560638" y="5278438"/>
          <p14:tracePt t="45208" x="2563813" y="5278438"/>
          <p14:tracePt t="45240" x="2563813" y="5275263"/>
          <p14:tracePt t="45306" x="2563813" y="5270500"/>
          <p14:tracePt t="45628" x="2568575" y="5270500"/>
          <p14:tracePt t="45685" x="2571750" y="5270500"/>
          <p14:tracePt t="45807" x="2574925" y="5270500"/>
          <p14:tracePt t="45844" x="2579688" y="5270500"/>
          <p14:tracePt t="45885" x="2582863" y="5270500"/>
          <p14:tracePt t="45901" x="2586038" y="5270500"/>
          <p14:tracePt t="45909" x="2590800" y="5270500"/>
          <p14:tracePt t="45915" x="2593975" y="5270500"/>
          <p14:tracePt t="45950" x="2597150" y="5270500"/>
          <p14:tracePt t="45957" x="2601913" y="5270500"/>
          <p14:tracePt t="45983" x="2605088" y="5270500"/>
          <p14:tracePt t="45990" x="2609850" y="5270500"/>
          <p14:tracePt t="45999" x="2613025" y="5270500"/>
          <p14:tracePt t="46006" x="2616200" y="5270500"/>
          <p14:tracePt t="46024" x="2620963" y="5270500"/>
          <p14:tracePt t="46040" x="2624138" y="5270500"/>
          <p14:tracePt t="46054" x="2627313" y="5270500"/>
          <p14:tracePt t="46062" x="2632075" y="5270500"/>
          <p14:tracePt t="46072" x="2635250" y="5270500"/>
          <p14:tracePt t="46079" x="2649538" y="5270500"/>
          <p14:tracePt t="46088" x="2654300" y="5270500"/>
          <p14:tracePt t="46099" x="2662238" y="5275263"/>
          <p14:tracePt t="46101" x="2676525" y="5275263"/>
          <p14:tracePt t="46110" x="2695575" y="5275263"/>
          <p14:tracePt t="46122" x="2706688" y="5267325"/>
          <p14:tracePt t="46127" x="2717800" y="5262563"/>
          <p14:tracePt t="46136" x="2717800" y="5259388"/>
          <p14:tracePt t="46146" x="2740025" y="5259388"/>
          <p14:tracePt t="46749" x="2740025" y="5256213"/>
          <p14:tracePt t="46757" x="2740025" y="5251450"/>
          <p14:tracePt t="46762" x="2740025" y="5248275"/>
          <p14:tracePt t="46770" x="2743200" y="5248275"/>
          <p14:tracePt t="46778" x="2747963" y="5245100"/>
          <p14:tracePt t="46802" x="2747963" y="5240338"/>
          <p14:tracePt t="46811" x="2747963" y="5237163"/>
          <p14:tracePt t="46821" x="2743200" y="5237163"/>
          <p14:tracePt t="46828" x="2743200" y="5233988"/>
          <p14:tracePt t="46839" x="2743200" y="5229225"/>
          <p14:tracePt t="46850" x="2743200" y="5222875"/>
          <p14:tracePt t="46853" x="2743200" y="5214938"/>
          <p14:tracePt t="46868" x="2740025" y="5207000"/>
          <p14:tracePt t="46877" x="2740025" y="5199063"/>
          <p14:tracePt t="46886" x="2740025" y="5192713"/>
          <p14:tracePt t="46894" x="2740025" y="5181600"/>
          <p14:tracePt t="46916" x="2740025" y="5162550"/>
          <p14:tracePt t="46924" x="2740025" y="5154613"/>
          <p14:tracePt t="46932" x="2740025" y="5151438"/>
          <p14:tracePt t="46940" x="2740025" y="5143500"/>
          <p14:tracePt t="46967" x="2740025" y="5140325"/>
          <p14:tracePt t="46980" x="2740025" y="5135563"/>
          <p14:tracePt t="46996" x="2740025" y="5132388"/>
          <p14:tracePt t="47796" x="2740025" y="5129213"/>
          <p14:tracePt t="49266" x="2740025" y="5124450"/>
          <p14:tracePt t="50258" x="2743200" y="5129213"/>
          <p14:tracePt t="50268" x="2743200" y="5132388"/>
          <p14:tracePt t="50275" x="2747963" y="5135563"/>
          <p14:tracePt t="50286" x="2754313" y="5143500"/>
          <p14:tracePt t="50288" x="2767013" y="5146675"/>
          <p14:tracePt t="50300" x="2784475" y="5154613"/>
          <p14:tracePt t="50312" x="2792413" y="5162550"/>
          <p14:tracePt t="50314" x="2795588" y="5176838"/>
          <p14:tracePt t="50322" x="2800350" y="5187950"/>
          <p14:tracePt t="50330" x="2751138" y="5192713"/>
          <p14:tracePt t="50340" x="2743200" y="5192713"/>
          <p14:tracePt t="51073" x="2740025" y="5192713"/>
          <p14:tracePt t="51137" x="2740025" y="5203825"/>
          <p14:tracePt t="51146" x="2740025" y="5207000"/>
          <p14:tracePt t="51154" x="2740025" y="5210175"/>
          <p14:tracePt t="51163" x="2740025" y="5218113"/>
          <p14:tracePt t="51167" x="2740025" y="5222875"/>
          <p14:tracePt t="51176" x="2740025" y="5226050"/>
          <p14:tracePt t="51194" x="2740025" y="5233988"/>
          <p14:tracePt t="51204" x="2740025" y="5237163"/>
          <p14:tracePt t="51210" x="2740025" y="5245100"/>
          <p14:tracePt t="51216" x="2740025" y="5251450"/>
          <p14:tracePt t="51224" x="2732088" y="5259388"/>
          <p14:tracePt t="51231" x="2732088" y="5262563"/>
          <p14:tracePt t="51242" x="2720975" y="5267325"/>
          <p14:tracePt t="51249" x="2720975" y="5270500"/>
          <p14:tracePt t="51258" x="2720975" y="5281613"/>
          <p14:tracePt t="51266" x="2720975" y="5286375"/>
          <p14:tracePt t="51272" x="2720975" y="5300663"/>
          <p14:tracePt t="51280" x="2720975" y="5311775"/>
          <p14:tracePt t="51288" x="2725738" y="5327650"/>
          <p14:tracePt t="51296" x="2732088" y="5345113"/>
          <p14:tracePt t="51304" x="2736850" y="5372100"/>
          <p14:tracePt t="51314" x="2740025" y="5375275"/>
          <p14:tracePt t="51319" x="2743200" y="5386388"/>
          <p14:tracePt t="51330" x="2743200" y="5402263"/>
          <p14:tracePt t="51336" x="2743200" y="5413375"/>
          <p14:tracePt t="51347" x="2747963" y="5416550"/>
          <p14:tracePt t="51359" x="2747963" y="5424488"/>
          <p14:tracePt t="51361" x="2747963" y="5432425"/>
          <p14:tracePt t="51370" x="2747963" y="5435600"/>
          <p14:tracePt t="51381" x="2747963" y="5438775"/>
          <p14:tracePt t="51385" x="2747963" y="5446713"/>
          <p14:tracePt t="51401" x="2747963" y="5449888"/>
          <p14:tracePt t="51410" x="2747963" y="5454650"/>
          <p14:tracePt t="51418" x="2747963" y="5461000"/>
          <p14:tracePt t="51426" x="2747963" y="5465763"/>
          <p14:tracePt t="51433" x="2747963" y="5473700"/>
          <p14:tracePt t="51451" x="2751138" y="5473700"/>
          <p14:tracePt t="51489" x="2754313" y="5473700"/>
          <p14:tracePt t="51550" x="2759075" y="5468938"/>
          <p14:tracePt t="51600" x="2759075" y="5465763"/>
          <p14:tracePt t="51628" x="2759075" y="5461000"/>
          <p14:tracePt t="51690" x="2759075" y="5457825"/>
          <p14:tracePt t="51964" x="2762250" y="5454650"/>
          <p14:tracePt t="52631" x="2767013" y="5454650"/>
          <p14:tracePt t="52700" x="2770188" y="5449888"/>
          <p14:tracePt t="52732" x="2770188" y="5446713"/>
          <p14:tracePt t="52741" x="2773363" y="5446713"/>
          <p14:tracePt t="53297" x="2778125" y="5446713"/>
          <p14:tracePt t="53299" x="2778125" y="5443538"/>
          <p14:tracePt t="53535" x="2781300" y="5443538"/>
          <p14:tracePt t="53563" x="2781300" y="5438775"/>
          <p14:tracePt t="53900" x="2781300" y="5435600"/>
          <p14:tracePt t="53909" x="2784475" y="5435600"/>
          <p14:tracePt t="53915" x="2784475" y="5432425"/>
          <p14:tracePt t="53925" x="2789238" y="5432425"/>
          <p14:tracePt t="54908" x="2792413" y="5432425"/>
          <p14:tracePt t="56023" x="2795588" y="5432425"/>
          <p14:tracePt t="56033" x="2795588" y="5427663"/>
          <p14:tracePt t="56048" x="2800350" y="5427663"/>
          <p14:tracePt t="56171" x="2800350" y="5424488"/>
          <p14:tracePt t="57062" x="2803525" y="5424488"/>
          <p14:tracePt t="57109" x="2803525" y="5419725"/>
          <p14:tracePt t="57115" x="2806700" y="5419725"/>
          <p14:tracePt t="57124" x="2806700" y="5416550"/>
          <p14:tracePt t="57132" x="2811463" y="5416550"/>
          <p14:tracePt t="57403" x="2811463" y="5413375"/>
          <p14:tracePt t="57417" x="2814638" y="5413375"/>
          <p14:tracePt t="57635" x="2819400" y="5413375"/>
          <p14:tracePt t="57659" x="2819400" y="5408613"/>
          <p14:tracePt t="57785" x="2822575" y="5408613"/>
          <p14:tracePt t="57794" x="2822575" y="5405438"/>
          <p14:tracePt t="57829" x="2822575" y="5402263"/>
          <p14:tracePt t="57960" x="2825750" y="5402263"/>
          <p14:tracePt t="57966" x="2825750" y="5397500"/>
          <p14:tracePt t="57982" x="2830513" y="5397500"/>
          <p14:tracePt t="57989" x="2830513" y="5394325"/>
          <p14:tracePt t="58628" x="2833688" y="5394325"/>
          <p14:tracePt t="58643" x="2836863" y="5394325"/>
          <p14:tracePt t="58652" x="2841625" y="5394325"/>
          <p14:tracePt t="58659" x="2847975" y="5394325"/>
          <p14:tracePt t="58668" x="2852738" y="5394325"/>
          <p14:tracePt t="58676" x="2855913" y="5394325"/>
          <p14:tracePt t="58685" x="2863850" y="5394325"/>
          <p14:tracePt t="58696" x="2867025" y="5394325"/>
          <p14:tracePt t="58713" x="2867025" y="5397500"/>
          <p14:tracePt t="58718" x="2871788" y="5402263"/>
          <p14:tracePt t="58723" x="2882900" y="5405438"/>
          <p14:tracePt t="58734" x="2905125" y="5405438"/>
          <p14:tracePt t="58744" x="2941638" y="5405438"/>
          <p14:tracePt t="58750" x="2994025" y="5402263"/>
          <p14:tracePt t="58755" x="3054350" y="5397500"/>
          <p14:tracePt t="58764" x="3076575" y="5397500"/>
          <p14:tracePt t="58774" x="3106738" y="5397500"/>
          <p14:tracePt t="58782" x="3125788" y="5397500"/>
          <p14:tracePt t="58790" x="3151188" y="5419725"/>
          <p14:tracePt t="58798" x="3155950" y="5419725"/>
          <p14:tracePt t="59251" x="3159125" y="5419725"/>
          <p14:tracePt t="59259" x="3159125" y="5424488"/>
          <p14:tracePt t="59264" x="3163888" y="5427663"/>
          <p14:tracePt t="59272" x="3167063" y="5435600"/>
          <p14:tracePt t="59280" x="3170238" y="5438775"/>
          <p14:tracePt t="59287" x="3175000" y="5446713"/>
          <p14:tracePt t="59296" x="3175000" y="5449888"/>
          <p14:tracePt t="59306" x="3178175" y="5449888"/>
          <p14:tracePt t="59315" x="3178175" y="5454650"/>
          <p14:tracePt t="59346" x="3175000" y="5454650"/>
          <p14:tracePt t="59354" x="3167063" y="5454650"/>
          <p14:tracePt t="59363" x="3163888" y="5454650"/>
          <p14:tracePt t="59372" x="3151188" y="5457825"/>
          <p14:tracePt t="59380" x="3144838" y="5461000"/>
          <p14:tracePt t="59387" x="3136900" y="5476875"/>
          <p14:tracePt t="59396" x="3128963" y="5484813"/>
          <p14:tracePt t="59401" x="3114675" y="5502275"/>
          <p14:tracePt t="59411" x="3103563" y="5510213"/>
          <p14:tracePt t="59418" x="3098800" y="5513388"/>
          <p14:tracePt t="59430" x="3092450" y="5513388"/>
          <p14:tracePt t="59446" x="3092450" y="5510213"/>
          <p14:tracePt t="59452" x="3092450" y="5507038"/>
          <p14:tracePt t="59478" x="3092450" y="5502275"/>
          <p14:tracePt t="59516" x="3092450" y="5499100"/>
          <p14:tracePt t="59531" x="3087688" y="5499100"/>
          <p14:tracePt t="59546" x="3087688" y="5495925"/>
          <p14:tracePt t="59644" x="3092450" y="5491163"/>
          <p14:tracePt t="60017" x="3092450" y="5487988"/>
          <p14:tracePt t="60079" x="3095625" y="5487988"/>
          <p14:tracePt t="60201" x="3098800" y="5487988"/>
          <p14:tracePt t="60262" x="3103563" y="5487988"/>
          <p14:tracePt t="60340" x="3106738" y="5487988"/>
          <p14:tracePt t="60549" x="3109913" y="5487988"/>
          <p14:tracePt t="61356" x="3114675" y="5487988"/>
          <p14:tracePt t="61545" x="3117850" y="5487988"/>
          <p14:tracePt t="61560" x="3117850" y="5484813"/>
          <p14:tracePt t="61706" x="3122613" y="5484813"/>
          <p14:tracePt t="62488" x="3122613" y="5487988"/>
          <p14:tracePt t="62495" x="3133725" y="5499100"/>
          <p14:tracePt t="62504" x="3170238" y="5548313"/>
          <p14:tracePt t="62514" x="3219450" y="5584825"/>
          <p14:tracePt t="62524" x="3260725" y="5618163"/>
          <p14:tracePt t="62530" x="3286125" y="5648325"/>
          <p14:tracePt t="62541" x="3321050" y="5670550"/>
          <p14:tracePt t="62548" x="3349625" y="5694363"/>
          <p14:tracePt t="62556" x="3376613" y="5711825"/>
          <p14:tracePt t="62564" x="3384550" y="5719763"/>
          <p14:tracePt t="62572" x="3387725" y="5730875"/>
          <p14:tracePt t="62586" x="3387725" y="5741988"/>
          <p14:tracePt t="62594" x="3390900" y="5757863"/>
          <p14:tracePt t="62602" x="3395663" y="5764213"/>
          <p14:tracePt t="62609" x="3409950" y="5772150"/>
          <p14:tracePt t="62618" x="3425825" y="5780088"/>
          <p14:tracePt t="62628" x="3459163" y="5788025"/>
          <p14:tracePt t="62639" x="3481388" y="5791200"/>
          <p14:tracePt t="62642" x="3500438" y="5799138"/>
          <p14:tracePt t="62650" x="3503613" y="5813425"/>
          <p14:tracePt t="62658" x="3519488" y="5821363"/>
          <p14:tracePt t="63178" x="3519488" y="5824538"/>
          <p14:tracePt t="63185" x="3519488" y="5829300"/>
          <p14:tracePt t="63192" x="3519488" y="5832475"/>
          <p14:tracePt t="63201" x="3519488" y="5835650"/>
          <p14:tracePt t="63205" x="3519488" y="5843588"/>
          <p14:tracePt t="63215" x="3530600" y="5846763"/>
          <p14:tracePt t="63224" x="3530600" y="5851525"/>
          <p14:tracePt t="63229" x="3530600" y="5854700"/>
          <p14:tracePt t="63250" x="3530600" y="5862638"/>
          <p14:tracePt t="63255" x="3536950" y="5865813"/>
          <p14:tracePt t="63262" x="3541713" y="5868988"/>
          <p14:tracePt t="63286" x="3544888" y="5868988"/>
          <p14:tracePt t="63304" x="3548063" y="5868988"/>
          <p14:tracePt t="63320" x="3548063" y="5865813"/>
          <p14:tracePt t="63336" x="3548063" y="5862638"/>
          <p14:tracePt t="63353" x="3548063" y="5857875"/>
          <p14:tracePt t="63361" x="3552825" y="5857875"/>
          <p14:tracePt t="63369" x="3552825" y="5854700"/>
          <p14:tracePt t="63401" x="3556000" y="5854700"/>
          <p14:tracePt t="63409" x="3556000" y="5851525"/>
          <p14:tracePt t="63497" x="3571875" y="5835650"/>
          <p14:tracePt t="63541" x="3571875" y="5840413"/>
          <p14:tracePt t="63547" x="3571875" y="5843588"/>
          <p14:tracePt t="63553" x="3571875" y="5846763"/>
          <p14:tracePt t="63562" x="3571875" y="5854700"/>
          <p14:tracePt t="63570" x="3571875" y="5857875"/>
          <p14:tracePt t="63575" x="3567113" y="5868988"/>
          <p14:tracePt t="63586" x="3567113" y="5873750"/>
          <p14:tracePt t="63592" x="3567113" y="5888038"/>
          <p14:tracePt t="63602" x="3567113" y="5899150"/>
          <p14:tracePt t="63608" x="3567113" y="5910263"/>
          <p14:tracePt t="63618" x="3567113" y="5929313"/>
          <p14:tracePt t="63625" x="3567113" y="5951538"/>
          <p14:tracePt t="63634" x="3567113" y="5956300"/>
          <p14:tracePt t="63641" x="3567113" y="5970588"/>
          <p14:tracePt t="63650" x="3567113" y="5978525"/>
          <p14:tracePt t="63784" x="3567113" y="5973763"/>
          <p14:tracePt t="64000" x="3567113" y="5970588"/>
          <p14:tracePt t="64499" x="3571875" y="5970588"/>
          <p14:tracePt t="64507" x="3575050" y="5970588"/>
          <p14:tracePt t="64514" x="3586163" y="5970588"/>
          <p14:tracePt t="64525" x="3589338" y="5973763"/>
          <p14:tracePt t="64527" x="3605213" y="5978525"/>
          <p14:tracePt t="64538" x="3635375" y="5978525"/>
          <p14:tracePt t="64547" x="3638550" y="5978525"/>
          <p14:tracePt t="64553" x="3646488" y="5978525"/>
          <p14:tracePt t="64560" x="3646488" y="5986463"/>
          <p14:tracePt t="64569" x="3649663" y="5986463"/>
          <p14:tracePt t="65351" x="3649663" y="5981700"/>
          <p14:tracePt t="65357" x="3649663" y="5978525"/>
          <p14:tracePt t="65366" x="3646488" y="5973763"/>
          <p14:tracePt t="65374" x="3646488" y="5970588"/>
          <p14:tracePt t="65392" x="3641725" y="5962650"/>
          <p14:tracePt t="65402" x="3641725" y="5959475"/>
          <p14:tracePt t="65408" x="3641725" y="5951538"/>
          <p14:tracePt t="65414" x="3641725" y="5948363"/>
          <p14:tracePt t="65422" x="3646488" y="5945188"/>
          <p14:tracePt t="65429" x="3646488" y="5929313"/>
          <p14:tracePt t="65440" x="3649663" y="5921375"/>
          <p14:tracePt t="65445" x="3652838" y="5910263"/>
          <p14:tracePt t="65456" x="3652838" y="5907088"/>
          <p14:tracePt t="65464" x="3652838" y="5899150"/>
          <p14:tracePt t="65476" x="3652838" y="5895975"/>
          <p14:tracePt t="65498" x="3657600" y="5895975"/>
          <p14:tracePt t="65523" x="3657600" y="5892800"/>
          <p14:tracePt t="65544" x="3660775" y="5892800"/>
          <p14:tracePt t="65552" x="3660775" y="5888038"/>
          <p14:tracePt t="65576" x="3660775" y="5884863"/>
          <p14:tracePt t="65644" x="3660775" y="5881688"/>
          <p14:tracePt t="65847" x="3663950" y="5881688"/>
          <p14:tracePt t="66031" x="3668713" y="5881688"/>
          <p14:tracePt t="66042" x="3671888" y="5881688"/>
          <p14:tracePt t="66047" x="3676650" y="5881688"/>
          <p14:tracePt t="66061" x="3679825" y="5881688"/>
          <p14:tracePt t="66288" x="3679825" y="5876925"/>
          <p14:tracePt t="68382" x="3668713" y="5868988"/>
          <p14:tracePt t="68387" x="3657600" y="5862638"/>
          <p14:tracePt t="68398" x="3600450" y="5824538"/>
          <p14:tracePt t="68403" x="3473450" y="5761038"/>
          <p14:tracePt t="68413" x="3263900" y="5645150"/>
          <p14:tracePt t="68423" x="3057525" y="5532438"/>
          <p14:tracePt t="68430" x="2759075" y="5372100"/>
          <p14:tracePt t="68438" x="2500313" y="5192713"/>
          <p14:tracePt t="68446" x="2163763" y="4953000"/>
          <p14:tracePt t="68456" x="1912938" y="4724400"/>
          <p14:tracePt t="68464" x="1595438" y="4352925"/>
          <p14:tracePt t="68476" x="1223963" y="3881438"/>
          <p14:tracePt t="68479" x="906463" y="3425825"/>
          <p14:tracePt t="68490" x="733425" y="3111500"/>
          <p14:tracePt t="68493" x="501650" y="2560638"/>
          <p14:tracePt t="68502" x="355600" y="2133600"/>
          <p14:tracePt t="68510" x="220663" y="1706563"/>
          <p14:tracePt t="68522" x="49213" y="1235075"/>
        </p14:tracePtLst>
      </p14:laserTraceLst>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1C9077-2173-D7A8-82DE-2C8A677F3193}"/>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7B440CFE-3CA7-323B-214F-E364DDDEEC90}"/>
              </a:ext>
            </a:extLst>
          </p:cNvPr>
          <p:cNvSpPr>
            <a:spLocks noGrp="1"/>
          </p:cNvSpPr>
          <p:nvPr>
            <p:ph type="title"/>
          </p:nvPr>
        </p:nvSpPr>
        <p:spPr/>
        <p:txBody>
          <a:bodyPr/>
          <a:lstStyle/>
          <a:p>
            <a:r>
              <a:rPr kumimoji="1" lang="en-US" altLang="ja-JP" dirty="0"/>
              <a:t>Table of Contents</a:t>
            </a:r>
            <a:endParaRPr kumimoji="1" lang="ja-JP" altLang="en-US" dirty="0"/>
          </a:p>
        </p:txBody>
      </p:sp>
      <p:sp>
        <p:nvSpPr>
          <p:cNvPr id="3" name="コンテンツ プレースホルダー 2">
            <a:extLst>
              <a:ext uri="{FF2B5EF4-FFF2-40B4-BE49-F238E27FC236}">
                <a16:creationId xmlns:a16="http://schemas.microsoft.com/office/drawing/2014/main" id="{105AE5D8-0FEA-F1C6-0EFB-779EE55763CC}"/>
              </a:ext>
            </a:extLst>
          </p:cNvPr>
          <p:cNvSpPr>
            <a:spLocks noGrp="1"/>
          </p:cNvSpPr>
          <p:nvPr>
            <p:ph idx="1"/>
          </p:nvPr>
        </p:nvSpPr>
        <p:spPr/>
        <p:txBody>
          <a:bodyPr/>
          <a:lstStyle/>
          <a:p>
            <a:pPr marL="0" indent="0">
              <a:buNone/>
            </a:pPr>
            <a:r>
              <a:rPr kumimoji="1" lang="en-US" altLang="ja-JP" dirty="0"/>
              <a:t>1. Population Decline and Aging in Japan</a:t>
            </a:r>
          </a:p>
          <a:p>
            <a:pPr marL="0" indent="0">
              <a:buNone/>
            </a:pPr>
            <a:r>
              <a:rPr kumimoji="1" lang="en-US" altLang="ja-JP" dirty="0"/>
              <a:t>2. Recent internal migration trends in Japan</a:t>
            </a:r>
          </a:p>
          <a:p>
            <a:pPr marL="0" indent="0">
              <a:buNone/>
            </a:pPr>
            <a:r>
              <a:rPr kumimoji="1" lang="en-US" altLang="ja-JP" dirty="0"/>
              <a:t>3. Trends in counterurbanization</a:t>
            </a:r>
          </a:p>
          <a:p>
            <a:pPr marL="0" indent="0">
              <a:buNone/>
            </a:pPr>
            <a:r>
              <a:rPr kumimoji="1" lang="en-US" altLang="ja-JP" dirty="0"/>
              <a:t>4. Regional diversity of counterurbanization</a:t>
            </a:r>
          </a:p>
          <a:p>
            <a:pPr marL="0" indent="0">
              <a:buNone/>
            </a:pPr>
            <a:r>
              <a:rPr kumimoji="1" lang="en-US" altLang="ja-JP" dirty="0"/>
              <a:t>Policy recommendations</a:t>
            </a:r>
          </a:p>
          <a:p>
            <a:pPr marL="0" indent="0">
              <a:buNone/>
            </a:pPr>
            <a:endParaRPr kumimoji="1" lang="ja-JP" altLang="en-US" dirty="0"/>
          </a:p>
        </p:txBody>
      </p:sp>
      <p:sp>
        <p:nvSpPr>
          <p:cNvPr id="4" name="スライド番号プレースホルダー 3">
            <a:extLst>
              <a:ext uri="{FF2B5EF4-FFF2-40B4-BE49-F238E27FC236}">
                <a16:creationId xmlns:a16="http://schemas.microsoft.com/office/drawing/2014/main" id="{A21AB425-42D1-83B4-DA77-CF949C60EE31}"/>
              </a:ext>
            </a:extLst>
          </p:cNvPr>
          <p:cNvSpPr>
            <a:spLocks noGrp="1"/>
          </p:cNvSpPr>
          <p:nvPr>
            <p:ph type="sldNum" sz="quarter" idx="12"/>
          </p:nvPr>
        </p:nvSpPr>
        <p:spPr/>
        <p:txBody>
          <a:bodyPr/>
          <a:lstStyle/>
          <a:p>
            <a:fld id="{8B3E1A3D-8A7F-4133-9A2B-6701D8024CA5}" type="slidenum">
              <a:rPr kumimoji="1" lang="ja-JP" altLang="en-US" smtClean="0"/>
              <a:t>3</a:t>
            </a:fld>
            <a:endParaRPr kumimoji="1" lang="ja-JP" altLang="en-US"/>
          </a:p>
        </p:txBody>
      </p:sp>
    </p:spTree>
    <p:extLst>
      <p:ext uri="{BB962C8B-B14F-4D97-AF65-F5344CB8AC3E}">
        <p14:creationId xmlns:p14="http://schemas.microsoft.com/office/powerpoint/2010/main" val="2746408916"/>
      </p:ext>
    </p:extLst>
  </p:cSld>
  <p:clrMapOvr>
    <a:masterClrMapping/>
  </p:clrMapOvr>
  <mc:AlternateContent xmlns:mc="http://schemas.openxmlformats.org/markup-compatibility/2006">
    <mc:Choice xmlns:p14="http://schemas.microsoft.com/office/powerpoint/2010/main" Requires="p14">
      <p:transition spd="slow" p14:dur="2000" advTm="29830"/>
    </mc:Choice>
    <mc:Fallback>
      <p:transition spd="slow" advTm="29830"/>
    </mc:Fallback>
  </mc:AlternateContent>
  <p:extLst>
    <p:ext uri="{3A86A75C-4F4B-4683-9AE1-C65F6400EC91}">
      <p14:laserTraceLst xmlns:p14="http://schemas.microsoft.com/office/powerpoint/2010/main">
        <p14:tracePtLst>
          <p14:tracePt t="15592" x="4689475" y="6578600"/>
          <p14:tracePt t="15737" x="4451350" y="6753225"/>
          <p14:tracePt t="15746" x="4394200" y="6640513"/>
          <p14:tracePt t="15754" x="4357688" y="6527800"/>
          <p14:tracePt t="15762" x="4311650" y="6389688"/>
          <p14:tracePt t="15770" x="4173538" y="6053138"/>
          <p14:tracePt t="15778" x="4038600" y="5768975"/>
          <p14:tracePt t="15786" x="3862388" y="5468938"/>
          <p14:tracePt t="15794" x="3649663" y="5135563"/>
          <p14:tracePt t="15801" x="3492500" y="4933950"/>
          <p14:tracePt t="15810" x="3227388" y="4611688"/>
          <p14:tracePt t="15818" x="3046413" y="4421188"/>
          <p14:tracePt t="15826" x="2701925" y="4076700"/>
          <p14:tracePt t="15835" x="2481263" y="3867150"/>
          <p14:tracePt t="15842" x="2260600" y="3668713"/>
          <p14:tracePt t="15851" x="1874838" y="3321050"/>
          <p14:tracePt t="15858" x="1654175" y="3111500"/>
          <p14:tracePt t="15866" x="1463675" y="2930525"/>
          <p14:tracePt t="15874" x="1320800" y="2759075"/>
          <p14:tracePt t="15882" x="1185863" y="2560638"/>
          <p14:tracePt t="15890" x="1127125" y="2444750"/>
          <p14:tracePt t="15898" x="1077913" y="2246313"/>
          <p14:tracePt t="15906" x="1077913" y="2178050"/>
          <p14:tracePt t="15918" x="1069975" y="2055813"/>
          <p14:tracePt t="15925" x="1100138" y="1916113"/>
          <p14:tracePt t="15933" x="1160463" y="1733550"/>
          <p14:tracePt t="15938" x="1201738" y="1647825"/>
          <p14:tracePt t="16206" x="1209675" y="1651000"/>
          <p14:tracePt t="16216" x="1231900" y="1676400"/>
          <p14:tracePt t="16226" x="1279525" y="1725613"/>
          <p14:tracePt t="16232" x="1317625" y="1774825"/>
          <p14:tracePt t="16238" x="1358900" y="1857375"/>
          <p14:tracePt t="16245" x="1400175" y="1979613"/>
          <p14:tracePt t="16253" x="1436688" y="2130425"/>
          <p14:tracePt t="16264" x="1508125" y="2276475"/>
          <p14:tracePt t="16270" x="1582738" y="2425700"/>
          <p14:tracePt t="16278" x="1624013" y="2511425"/>
          <p14:tracePt t="16286" x="1670050" y="2571750"/>
          <p14:tracePt t="16294" x="1695450" y="2627313"/>
          <p14:tracePt t="16302" x="1711325" y="2668588"/>
          <p14:tracePt t="16309" x="1725613" y="2695575"/>
          <p14:tracePt t="16322" x="1725613" y="2709863"/>
          <p14:tracePt t="16330" x="1725613" y="2725738"/>
          <p14:tracePt t="16342" x="1725613" y="2728913"/>
          <p14:tracePt t="16382" x="1725613" y="2732088"/>
          <p14:tracePt t="16398" x="1725613" y="2740025"/>
          <p14:tracePt t="16407" x="1722438" y="2743200"/>
          <p14:tracePt t="16414" x="1717675" y="2751138"/>
          <p14:tracePt t="16422" x="1714500" y="2759075"/>
          <p14:tracePt t="16430" x="1711325" y="2770188"/>
          <p14:tracePt t="16438" x="1711325" y="2773363"/>
          <p14:tracePt t="16446" x="1706563" y="2781300"/>
          <p14:tracePt t="16454" x="1692275" y="2800350"/>
          <p14:tracePt t="16462" x="1684338" y="2811463"/>
          <p14:tracePt t="16473" x="1665288" y="2830513"/>
          <p14:tracePt t="16478" x="1643063" y="2855913"/>
          <p14:tracePt t="16488" x="1620838" y="2889250"/>
          <p14:tracePt t="16496" x="1598613" y="2924175"/>
          <p14:tracePt t="16508" x="1568450" y="2960688"/>
          <p14:tracePt t="16514" x="1538288" y="3001963"/>
          <p14:tracePt t="16519" x="1512888" y="3035300"/>
          <p14:tracePt t="16529" x="1489075" y="3070225"/>
          <p14:tracePt t="16536" x="1463675" y="3092450"/>
          <p14:tracePt t="16546" x="1449388" y="3103563"/>
          <p14:tracePt t="16552" x="1441450" y="3111500"/>
          <p14:tracePt t="16560" x="1414463" y="3125788"/>
          <p14:tracePt t="16569" x="1389063" y="3152775"/>
          <p14:tracePt t="16576" x="1362075" y="3181350"/>
          <p14:tracePt t="16587" x="1347788" y="3189288"/>
          <p14:tracePt t="16594" x="1325563" y="3208338"/>
          <p14:tracePt t="16601" x="1306513" y="3222625"/>
          <p14:tracePt t="16610" x="1295400" y="3227388"/>
          <p14:tracePt t="16616" x="1284288" y="3230563"/>
          <p14:tracePt t="16624" x="1279525" y="3233738"/>
          <p14:tracePt t="16632" x="1268413" y="3233738"/>
          <p14:tracePt t="16661" x="1265238" y="3233738"/>
          <p14:tracePt t="16680" x="1262063" y="3233738"/>
          <p14:tracePt t="16688" x="1262063" y="3230563"/>
          <p14:tracePt t="16696" x="1257300" y="3230563"/>
          <p14:tracePt t="16746" x="1257300" y="3227388"/>
          <p14:tracePt t="16756" x="1257300" y="3222625"/>
          <p14:tracePt t="16771" x="1257300" y="3219450"/>
          <p14:tracePt t="16780" x="1257300" y="3216275"/>
          <p14:tracePt t="16786" x="1257300" y="3211513"/>
          <p14:tracePt t="17324" x="1262063" y="3211513"/>
          <p14:tracePt t="17757" x="1262063" y="3208338"/>
          <p14:tracePt t="18392" x="1265238" y="3205163"/>
          <p14:tracePt t="18401" x="1265238" y="3200400"/>
          <p14:tracePt t="18409" x="1268413" y="3197225"/>
          <p14:tracePt t="18418" x="1268413" y="3192463"/>
          <p14:tracePt t="18422" x="1268413" y="3189288"/>
          <p14:tracePt t="18446" x="1273175" y="3189288"/>
          <p14:tracePt t="19499" x="1273175" y="3186113"/>
          <p14:tracePt t="19697" x="1276350" y="3186113"/>
          <p14:tracePt t="19787" x="1276350" y="3181350"/>
          <p14:tracePt t="19931" x="1279525" y="3178175"/>
          <p14:tracePt t="19946" x="1279525" y="3175000"/>
          <p14:tracePt t="19960" x="1284288" y="3175000"/>
          <p14:tracePt t="19995" x="1287463" y="3170238"/>
          <p14:tracePt t="21118" x="1287463" y="3167063"/>
          <p14:tracePt t="21697" x="1287463" y="3163888"/>
          <p14:tracePt t="21702" x="1292225" y="3163888"/>
          <p14:tracePt t="21711" x="1295400" y="3155950"/>
          <p14:tracePt t="21718" x="1303338" y="3152775"/>
          <p14:tracePt t="21726" x="1317625" y="3144838"/>
          <p14:tracePt t="21734" x="1325563" y="3140075"/>
          <p14:tracePt t="21742" x="1331913" y="3136900"/>
          <p14:tracePt t="21750" x="1336675" y="3136900"/>
          <p14:tracePt t="21767" x="1336675" y="3133725"/>
          <p14:tracePt t="21774" x="1298575" y="3125788"/>
          <p14:tracePt t="21782" x="1246188" y="3122613"/>
          <p14:tracePt t="21791" x="1223963" y="3122613"/>
          <p14:tracePt t="22339" x="1223963" y="3117850"/>
          <p14:tracePt t="22346" x="1220788" y="3117850"/>
          <p14:tracePt t="22353" x="1220788" y="3114675"/>
          <p14:tracePt t="22361" x="1216025" y="3114675"/>
          <p14:tracePt t="22372" x="1212850" y="3111500"/>
          <p14:tracePt t="22380" x="1209675" y="3111500"/>
          <p14:tracePt t="22390" x="1209675" y="3106738"/>
          <p14:tracePt t="22398" x="1209675" y="3103563"/>
          <p14:tracePt t="22420" x="1212850" y="3103563"/>
          <p14:tracePt t="22430" x="1220788" y="3103563"/>
          <p14:tracePt t="22440" x="1223963" y="3103563"/>
          <p14:tracePt t="22447" x="1227138" y="3098800"/>
          <p14:tracePt t="22453" x="1231900" y="3098800"/>
          <p14:tracePt t="22476" x="1235075" y="3098800"/>
          <p14:tracePt t="22484" x="1238250" y="3098800"/>
          <p14:tracePt t="22491" x="1243013" y="3098800"/>
          <p14:tracePt t="22500" x="1246188" y="3098800"/>
          <p14:tracePt t="22511" x="1254125" y="3098800"/>
          <p14:tracePt t="22528" x="1265238" y="3095625"/>
          <p14:tracePt t="22535" x="1276350" y="3087688"/>
          <p14:tracePt t="22543" x="1284288" y="3084513"/>
          <p14:tracePt t="22552" x="1287463" y="3076575"/>
          <p14:tracePt t="22555" x="1287463" y="3070225"/>
          <p14:tracePt t="22564" x="1287463" y="3065463"/>
          <p14:tracePt t="22576" x="1292225" y="3062288"/>
          <p14:tracePt t="22583" x="1295400" y="3062288"/>
          <p14:tracePt t="22587" x="1295400" y="3059113"/>
          <p14:tracePt t="22604" x="1298575" y="3054350"/>
          <p14:tracePt t="22613" x="1303338" y="3051175"/>
          <p14:tracePt t="22706" x="1303338" y="3046413"/>
          <p14:tracePt t="23515" x="1306513" y="3046413"/>
          <p14:tracePt t="23529" x="1309688" y="3043238"/>
          <p14:tracePt t="23537" x="1309688" y="3040063"/>
          <p14:tracePt t="23645" x="1317625" y="3032125"/>
          <p14:tracePt t="24026" x="1320800" y="3032125"/>
          <p14:tracePt t="24036" x="1320800" y="3028950"/>
          <p14:tracePt t="24042" x="1325563" y="3028950"/>
          <p14:tracePt t="24054" x="1325563" y="3024188"/>
          <p14:tracePt t="24055" x="1328738" y="3021013"/>
          <p14:tracePt t="24072" x="1331913" y="3021013"/>
          <p14:tracePt t="25658" x="1336675" y="3021013"/>
          <p14:tracePt t="25666" x="1339850" y="3021013"/>
          <p14:tracePt t="25674" x="1362075" y="3021013"/>
          <p14:tracePt t="25683" x="1400175" y="3021013"/>
          <p14:tracePt t="25688" x="1441450" y="3021013"/>
          <p14:tracePt t="25696" x="1501775" y="3021013"/>
          <p14:tracePt t="25704" x="1560513" y="3028950"/>
          <p14:tracePt t="25712" x="1628775" y="3032125"/>
          <p14:tracePt t="25720" x="1695450" y="3040063"/>
          <p14:tracePt t="25728" x="1739900" y="3046413"/>
          <p14:tracePt t="25736" x="1808163" y="3051175"/>
          <p14:tracePt t="25745" x="1874838" y="3059113"/>
          <p14:tracePt t="25752" x="1920875" y="3062288"/>
          <p14:tracePt t="25764" x="1984375" y="3070225"/>
          <p14:tracePt t="25771" x="2014538" y="3070225"/>
          <p14:tracePt t="25780" x="2058988" y="3076575"/>
          <p14:tracePt t="25786" x="2103438" y="3076575"/>
          <p14:tracePt t="25794" x="2155825" y="3076575"/>
          <p14:tracePt t="25803" x="2224088" y="3076575"/>
          <p14:tracePt t="25808" x="2260600" y="3076575"/>
          <p14:tracePt t="25816" x="2320925" y="3076575"/>
          <p14:tracePt t="25823" x="2365375" y="3073400"/>
          <p14:tracePt t="25832" x="2403475" y="3070225"/>
          <p14:tracePt t="25840" x="2459038" y="3054350"/>
          <p14:tracePt t="25850" x="2481263" y="3051175"/>
          <p14:tracePt t="25858" x="2500313" y="3046413"/>
          <p14:tracePt t="25866" x="2511425" y="3046413"/>
          <p14:tracePt t="25873" x="2516188" y="3046413"/>
          <p14:tracePt t="25906" x="2511425" y="3046413"/>
          <p14:tracePt t="25914" x="2511425" y="3051175"/>
          <p14:tracePt t="25928" x="2508250" y="3051175"/>
          <p14:tracePt t="26121" x="2505075" y="3051175"/>
          <p14:tracePt t="26144" x="2500313" y="3051175"/>
          <p14:tracePt t="26155" x="2492375" y="3051175"/>
          <p14:tracePt t="26158" x="2486025" y="3059113"/>
          <p14:tracePt t="26164" x="2478088" y="3059113"/>
          <p14:tracePt t="26174" x="2466975" y="3059113"/>
          <p14:tracePt t="26182" x="2447925" y="3059113"/>
          <p14:tracePt t="26188" x="2439988" y="3059113"/>
          <p14:tracePt t="26196" x="2436813" y="3059113"/>
          <p14:tracePt t="26204" x="2422525" y="3059113"/>
          <p14:tracePt t="26212" x="2411413" y="3062288"/>
          <p14:tracePt t="26220" x="2403475" y="3062288"/>
          <p14:tracePt t="26229" x="2398713" y="3062288"/>
          <p14:tracePt t="26236" x="2392363" y="3062288"/>
          <p14:tracePt t="26252" x="2384425" y="3062288"/>
          <p14:tracePt t="26260" x="2381250" y="3062288"/>
          <p14:tracePt t="26268" x="2376488" y="3062288"/>
          <p14:tracePt t="26276" x="2373313" y="3062288"/>
          <p14:tracePt t="26302" x="2370138" y="3062288"/>
          <p14:tracePt t="26396" x="2370138" y="3065463"/>
          <p14:tracePt t="26402" x="2370138" y="3073400"/>
          <p14:tracePt t="26413" x="2370138" y="3081338"/>
          <p14:tracePt t="26422" x="2376488" y="3111500"/>
          <p14:tracePt t="26425" x="2387600" y="3136900"/>
          <p14:tracePt t="26434" x="2411413" y="3205163"/>
          <p14:tracePt t="26442" x="2436813" y="3268663"/>
          <p14:tracePt t="26450" x="2511425" y="3436938"/>
          <p14:tracePt t="26458" x="2590800" y="3560763"/>
          <p14:tracePt t="26468" x="2690813" y="3683000"/>
          <p14:tracePt t="26475" x="2836863" y="3822700"/>
          <p14:tracePt t="26486" x="2976563" y="3922713"/>
          <p14:tracePt t="26491" x="3200400" y="4062413"/>
          <p14:tracePt t="26498" x="3279775" y="4110038"/>
          <p14:tracePt t="26506" x="3332163" y="4137025"/>
          <p14:tracePt t="26514" x="3346450" y="4143375"/>
          <p14:tracePt t="26522" x="3357563" y="4151313"/>
          <p14:tracePt t="26530" x="3357563" y="4154488"/>
          <p14:tracePt t="26540" x="3354388" y="4159250"/>
          <p14:tracePt t="26549" x="3332163" y="4159250"/>
          <p14:tracePt t="26555" x="3279775" y="4151313"/>
          <p14:tracePt t="26562" x="3233738" y="4151313"/>
          <p14:tracePt t="26570" x="3170238" y="4167188"/>
          <p14:tracePt t="26579" x="3140075" y="4167188"/>
          <p14:tracePt t="27130" x="3136900" y="4167188"/>
          <p14:tracePt t="27160" x="3140075" y="4167188"/>
          <p14:tracePt t="27167" x="3159125" y="4167188"/>
          <p14:tracePt t="27177" x="3203575" y="4184650"/>
          <p14:tracePt t="27181" x="3244850" y="4206875"/>
          <p14:tracePt t="27192" x="3279775" y="4230688"/>
          <p14:tracePt t="27198" x="3343275" y="4275138"/>
          <p14:tracePt t="27208" x="3398838" y="4313238"/>
          <p14:tracePt t="27213" x="3454400" y="4349750"/>
          <p14:tracePt t="27224" x="3519488" y="4402138"/>
          <p14:tracePt t="27232" x="3649663" y="4510088"/>
          <p14:tracePt t="27240" x="3735388" y="4597400"/>
          <p14:tracePt t="27248" x="3810000" y="4683125"/>
          <p14:tracePt t="27256" x="3933825" y="4813300"/>
          <p14:tracePt t="27264" x="4043363" y="4941888"/>
          <p14:tracePt t="27275" x="4178300" y="5087938"/>
          <p14:tracePt t="27283" x="4300538" y="5218113"/>
          <p14:tracePt t="27287" x="4421188" y="5345113"/>
          <p14:tracePt t="27296" x="4529138" y="5476875"/>
          <p14:tracePt t="27304" x="4622800" y="5573713"/>
          <p14:tracePt t="27313" x="4705350" y="5686425"/>
          <p14:tracePt t="27322" x="4779963" y="5794375"/>
          <p14:tracePt t="27331" x="4837113" y="5895975"/>
          <p14:tracePt t="27340" x="4892675" y="6000750"/>
          <p14:tracePt t="27343" x="4914900" y="6053138"/>
          <p14:tracePt t="27355" x="4941888" y="6116638"/>
          <p14:tracePt t="27362" x="4953000" y="6184900"/>
          <p14:tracePt t="27367" x="4964113" y="6229350"/>
          <p14:tracePt t="27378" x="4970463" y="6296025"/>
          <p14:tracePt t="27388" x="4978400" y="6345238"/>
          <p14:tracePt t="27391" x="4981575" y="6375400"/>
          <p14:tracePt t="27401" x="4986338" y="6411913"/>
          <p14:tracePt t="27408" x="4986338" y="6457950"/>
          <p14:tracePt t="27416" x="4986338" y="6499225"/>
          <p14:tracePt t="27426" x="4981575" y="6513513"/>
          <p14:tracePt t="27432" x="4970463" y="6540500"/>
          <p14:tracePt t="27442" x="4967288" y="6557963"/>
          <p14:tracePt t="27447" x="4956175" y="6577013"/>
          <p14:tracePt t="27458" x="4941888" y="6618288"/>
          <p14:tracePt t="27464" x="4929188" y="6640513"/>
          <p14:tracePt t="27476" x="4914900" y="6673850"/>
          <p14:tracePt t="27486" x="4903788" y="6715125"/>
          <p14:tracePt t="27491" x="4895850" y="6761163"/>
          <p14:tracePt t="27497" x="4884738" y="6813550"/>
          <p14:tracePt t="27786" x="3376613" y="6551613"/>
          <p14:tracePt t="27790" x="3321050" y="6505575"/>
          <p14:tracePt t="27795" x="3133725" y="6375400"/>
          <p14:tracePt t="27804" x="2847975" y="6224588"/>
          <p14:tracePt t="27812" x="2601913" y="6116638"/>
          <p14:tracePt t="27822" x="2370138" y="6045200"/>
          <p14:tracePt t="27830" x="2174875" y="6003925"/>
          <p14:tracePt t="27837" x="2114550" y="6000750"/>
          <p14:tracePt t="27844" x="1979613" y="5992813"/>
          <p14:tracePt t="27852" x="1841500" y="5992813"/>
          <p14:tracePt t="27860" x="1736725" y="6011863"/>
          <p14:tracePt t="27869" x="1643063" y="6038850"/>
          <p14:tracePt t="27876" x="1617663" y="6049963"/>
          <p14:tracePt t="27884" x="1554163" y="6094413"/>
          <p14:tracePt t="27891" x="1489075" y="6154738"/>
          <p14:tracePt t="27900" x="1400175" y="6240463"/>
          <p14:tracePt t="27908" x="1373188" y="6265863"/>
          <p14:tracePt t="27939" x="1220788" y="6450013"/>
          <p14:tracePt t="27944" x="1163638" y="6527800"/>
          <p14:tracePt t="27947" x="1141413" y="6562725"/>
          <p14:tracePt t="27956" x="1096963" y="6618288"/>
          <p14:tracePt t="27963" x="1077913" y="6645275"/>
          <p14:tracePt t="27972" x="1041400" y="6686550"/>
          <p14:tracePt t="27982" x="1025525" y="6700838"/>
          <p14:tracePt t="27987" x="1000125" y="6734175"/>
          <p14:tracePt t="27997" x="984250" y="6745288"/>
          <p14:tracePt t="28004" x="965200" y="6772275"/>
          <p14:tracePt t="28014" x="950913" y="6783388"/>
          <p14:tracePt t="28023" x="942975" y="6794500"/>
          <p14:tracePt t="28029" x="912813" y="6824663"/>
          <p14:tracePt t="28037" x="898525" y="6838950"/>
        </p14:tracePtLst>
      </p14:laserTraceLst>
    </p:ext>
  </p:extLs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F79AF7-C07A-12AD-C957-E8B31E9B1386}"/>
            </a:ext>
          </a:extLst>
        </p:cNvPr>
        <p:cNvGrpSpPr/>
        <p:nvPr/>
      </p:nvGrpSpPr>
      <p:grpSpPr>
        <a:xfrm>
          <a:off x="0" y="0"/>
          <a:ext cx="0" cy="0"/>
          <a:chOff x="0" y="0"/>
          <a:chExt cx="0" cy="0"/>
        </a:xfrm>
      </p:grpSpPr>
      <p:sp>
        <p:nvSpPr>
          <p:cNvPr id="4" name="タイトル 3">
            <a:extLst>
              <a:ext uri="{FF2B5EF4-FFF2-40B4-BE49-F238E27FC236}">
                <a16:creationId xmlns:a16="http://schemas.microsoft.com/office/drawing/2014/main" id="{979A766C-AF73-57FA-92E8-A864DCECD9FB}"/>
              </a:ext>
            </a:extLst>
          </p:cNvPr>
          <p:cNvSpPr>
            <a:spLocks noGrp="1"/>
          </p:cNvSpPr>
          <p:nvPr>
            <p:ph type="title"/>
          </p:nvPr>
        </p:nvSpPr>
        <p:spPr/>
        <p:txBody>
          <a:bodyPr/>
          <a:lstStyle/>
          <a:p>
            <a:r>
              <a:rPr lang="en-US" altLang="ja-JP" dirty="0"/>
              <a:t>Policy recommendations</a:t>
            </a:r>
            <a:endParaRPr lang="ja-JP" altLang="en-US" dirty="0"/>
          </a:p>
        </p:txBody>
      </p:sp>
      <p:sp>
        <p:nvSpPr>
          <p:cNvPr id="2" name="スライド番号プレースホルダー 1">
            <a:extLst>
              <a:ext uri="{FF2B5EF4-FFF2-40B4-BE49-F238E27FC236}">
                <a16:creationId xmlns:a16="http://schemas.microsoft.com/office/drawing/2014/main" id="{2581E880-5119-41E5-77DC-B8075176F474}"/>
              </a:ext>
            </a:extLst>
          </p:cNvPr>
          <p:cNvSpPr>
            <a:spLocks noGrp="1"/>
          </p:cNvSpPr>
          <p:nvPr>
            <p:ph type="sldNum" sz="quarter" idx="12"/>
          </p:nvPr>
        </p:nvSpPr>
        <p:spPr/>
        <p:txBody>
          <a:bodyPr/>
          <a:lstStyle/>
          <a:p>
            <a:fld id="{8B3E1A3D-8A7F-4133-9A2B-6701D8024CA5}" type="slidenum">
              <a:rPr kumimoji="1" lang="ja-JP" altLang="en-US" smtClean="0"/>
              <a:t>30</a:t>
            </a:fld>
            <a:endParaRPr kumimoji="1" lang="ja-JP" altLang="en-US"/>
          </a:p>
        </p:txBody>
      </p:sp>
    </p:spTree>
    <p:extLst>
      <p:ext uri="{BB962C8B-B14F-4D97-AF65-F5344CB8AC3E}">
        <p14:creationId xmlns:p14="http://schemas.microsoft.com/office/powerpoint/2010/main" val="564028725"/>
      </p:ext>
    </p:extLst>
  </p:cSld>
  <p:clrMapOvr>
    <a:masterClrMapping/>
  </p:clrMapOvr>
  <mc:AlternateContent xmlns:mc="http://schemas.openxmlformats.org/markup-compatibility/2006">
    <mc:Choice xmlns:p14="http://schemas.microsoft.com/office/powerpoint/2010/main" Requires="p14">
      <p:transition spd="slow" p14:dur="2000" advTm="9483"/>
    </mc:Choice>
    <mc:Fallback>
      <p:transition spd="slow" advTm="9483"/>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7743F7C-8188-40AD-B960-BF0D177175E2}"/>
              </a:ext>
            </a:extLst>
          </p:cNvPr>
          <p:cNvSpPr>
            <a:spLocks noGrp="1"/>
          </p:cNvSpPr>
          <p:nvPr>
            <p:ph type="title"/>
          </p:nvPr>
        </p:nvSpPr>
        <p:spPr/>
        <p:txBody>
          <a:bodyPr>
            <a:normAutofit/>
          </a:bodyPr>
          <a:lstStyle/>
          <a:p>
            <a:r>
              <a:rPr kumimoji="1" lang="en-US" altLang="ja-JP" dirty="0"/>
              <a:t>Internal Migration</a:t>
            </a:r>
            <a:endParaRPr kumimoji="1" lang="ja-JP" altLang="en-US" dirty="0"/>
          </a:p>
        </p:txBody>
      </p:sp>
      <p:sp>
        <p:nvSpPr>
          <p:cNvPr id="3" name="コンテンツ プレースホルダー 2">
            <a:extLst>
              <a:ext uri="{FF2B5EF4-FFF2-40B4-BE49-F238E27FC236}">
                <a16:creationId xmlns:a16="http://schemas.microsoft.com/office/drawing/2014/main" id="{902D0FAD-3DFB-45FB-B721-2A738845C013}"/>
              </a:ext>
            </a:extLst>
          </p:cNvPr>
          <p:cNvSpPr>
            <a:spLocks noGrp="1"/>
          </p:cNvSpPr>
          <p:nvPr>
            <p:ph idx="1"/>
          </p:nvPr>
        </p:nvSpPr>
        <p:spPr/>
        <p:txBody>
          <a:bodyPr>
            <a:normAutofit fontScale="92500"/>
          </a:bodyPr>
          <a:lstStyle/>
          <a:p>
            <a:r>
              <a:rPr kumimoji="1" lang="en-US" altLang="ja-JP" dirty="0"/>
              <a:t>Strengthen economic incentives to alleviate the excessive concentration of population in cities and to revitalize rural areas. This should include support for employment, entrepreneurship, and  improved childcare services to facilitate work-life balance for individuals in rural areas.</a:t>
            </a:r>
          </a:p>
          <a:p>
            <a:r>
              <a:rPr kumimoji="1" lang="en-US" altLang="ja-JP" dirty="0"/>
              <a:t>Enhance incentives for venture companies and other businesses to establish operations in depopulated areas, particularly targeting the younger generations as potential employees.</a:t>
            </a:r>
          </a:p>
          <a:p>
            <a:r>
              <a:rPr kumimoji="1" lang="en-US" altLang="ja-JP" dirty="0"/>
              <a:t>Promote flexibilities in work arrangements, especially among the younger generation, by advocating for remote work options and creating conductive environments for working in rural areas.</a:t>
            </a:r>
          </a:p>
          <a:p>
            <a:endParaRPr kumimoji="1" lang="ja-JP" altLang="en-US" dirty="0"/>
          </a:p>
        </p:txBody>
      </p:sp>
      <p:sp>
        <p:nvSpPr>
          <p:cNvPr id="4" name="スライド番号プレースホルダー 3">
            <a:extLst>
              <a:ext uri="{FF2B5EF4-FFF2-40B4-BE49-F238E27FC236}">
                <a16:creationId xmlns:a16="http://schemas.microsoft.com/office/drawing/2014/main" id="{531692AE-57BC-4431-AD22-19A8B8B15AB8}"/>
              </a:ext>
            </a:extLst>
          </p:cNvPr>
          <p:cNvSpPr>
            <a:spLocks noGrp="1"/>
          </p:cNvSpPr>
          <p:nvPr>
            <p:ph type="sldNum" sz="quarter" idx="12"/>
          </p:nvPr>
        </p:nvSpPr>
        <p:spPr/>
        <p:txBody>
          <a:bodyPr/>
          <a:lstStyle/>
          <a:p>
            <a:fld id="{8B3E1A3D-8A7F-4133-9A2B-6701D8024CA5}" type="slidenum">
              <a:rPr kumimoji="1" lang="ja-JP" altLang="en-US" smtClean="0"/>
              <a:t>31</a:t>
            </a:fld>
            <a:endParaRPr kumimoji="1" lang="ja-JP" altLang="en-US"/>
          </a:p>
        </p:txBody>
      </p:sp>
    </p:spTree>
    <p:extLst>
      <p:ext uri="{BB962C8B-B14F-4D97-AF65-F5344CB8AC3E}">
        <p14:creationId xmlns:p14="http://schemas.microsoft.com/office/powerpoint/2010/main" val="3027302219"/>
      </p:ext>
    </p:extLst>
  </p:cSld>
  <p:clrMapOvr>
    <a:masterClrMapping/>
  </p:clrMapOvr>
  <mc:AlternateContent xmlns:mc="http://schemas.openxmlformats.org/markup-compatibility/2006" xmlns:p14="http://schemas.microsoft.com/office/powerpoint/2010/main">
    <mc:Choice Requires="p14">
      <p:transition spd="slow" p14:dur="2000" advTm="78709"/>
    </mc:Choice>
    <mc:Fallback xmlns="">
      <p:transition spd="slow" advTm="78709"/>
    </mc:Fallback>
  </mc:AlternateContent>
  <p:extLst>
    <p:ext uri="{3A86A75C-4F4B-4683-9AE1-C65F6400EC91}">
      <p14:laserTraceLst xmlns:p14="http://schemas.microsoft.com/office/powerpoint/2010/main">
        <p14:tracePtLst>
          <p14:tracePt t="302" x="1392238" y="3084513"/>
          <p14:tracePt t="347" x="1433513" y="2676525"/>
          <p14:tracePt t="353" x="1441450" y="2593975"/>
          <p14:tracePt t="362" x="1441450" y="2516188"/>
          <p14:tracePt t="371" x="1441450" y="2470150"/>
          <p14:tracePt t="379" x="1441450" y="2403475"/>
          <p14:tracePt t="389" x="1441450" y="2370138"/>
          <p14:tracePt t="397" x="1436688" y="2347913"/>
          <p14:tracePt t="406" x="1433513" y="2309813"/>
          <p14:tracePt t="417" x="1433513" y="2290763"/>
          <p14:tracePt t="421" x="1430338" y="2268538"/>
          <p14:tracePt t="430" x="1430338" y="2246313"/>
          <p14:tracePt t="439" x="1430338" y="2224088"/>
          <p14:tracePt t="446" x="1430338" y="2185988"/>
          <p14:tracePt t="454" x="1430338" y="2166938"/>
          <p14:tracePt t="464" x="1430338" y="2155825"/>
          <p14:tracePt t="469" x="1430338" y="2136775"/>
          <p14:tracePt t="477" x="1430338" y="2122488"/>
          <p14:tracePt t="486" x="1430338" y="2103438"/>
          <p14:tracePt t="493" x="1430338" y="2089150"/>
          <p14:tracePt t="501" x="1430338" y="2078038"/>
          <p14:tracePt t="509" x="1430338" y="2062163"/>
          <p14:tracePt t="517" x="1430338" y="2058988"/>
          <p14:tracePt t="524" x="1430338" y="2051050"/>
          <p14:tracePt t="533" x="1430338" y="2036763"/>
          <p14:tracePt t="540" x="1430338" y="2032000"/>
          <p14:tracePt t="549" x="1430338" y="2025650"/>
          <p14:tracePt t="555" x="1425575" y="2009775"/>
          <p14:tracePt t="567" x="1425575" y="1987550"/>
          <p14:tracePt t="574" x="1425575" y="1979613"/>
          <p14:tracePt t="582" x="1419225" y="1957388"/>
          <p14:tracePt t="589" x="1419225" y="1951038"/>
          <p14:tracePt t="599" x="1414463" y="1935163"/>
          <p14:tracePt t="605" x="1411288" y="1927225"/>
          <p14:tracePt t="614" x="1411288" y="1909763"/>
          <p14:tracePt t="622" x="1408113" y="1901825"/>
          <p14:tracePt t="629" x="1403350" y="1879600"/>
          <p14:tracePt t="636" x="1403350" y="1868488"/>
          <p14:tracePt t="649" x="1400175" y="1830388"/>
          <p14:tracePt t="656" x="1392238" y="1816100"/>
          <p14:tracePt t="665" x="1381125" y="1747838"/>
          <p14:tracePt t="673" x="1381125" y="1714500"/>
          <p14:tracePt t="680" x="1370013" y="1676400"/>
          <p14:tracePt t="688" x="1355725" y="1571625"/>
          <p14:tracePt t="701" x="1350963" y="1530350"/>
          <p14:tracePt t="704" x="1336675" y="1449388"/>
          <p14:tracePt t="711" x="1336675" y="1419225"/>
          <p14:tracePt t="720" x="1331913" y="1370013"/>
          <p14:tracePt t="730" x="1328738" y="1347788"/>
          <p14:tracePt t="735" x="1328738" y="1336675"/>
          <p14:tracePt t="742" x="1328738" y="1320800"/>
          <p14:tracePt t="758" x="1328738" y="1317625"/>
          <p14:tracePt t="953" x="1328738" y="1314450"/>
          <p14:tracePt t="1014" x="1328738" y="1309688"/>
          <p14:tracePt t="1042" x="1331913" y="1309688"/>
          <p14:tracePt t="1078" x="1336675" y="1309688"/>
          <p14:tracePt t="1084" x="1339850" y="1309688"/>
          <p14:tracePt t="1095" x="1344613" y="1306513"/>
          <p14:tracePt t="1107" x="1355725" y="1306513"/>
          <p14:tracePt t="1113" x="1366838" y="1306513"/>
          <p14:tracePt t="1119" x="1377950" y="1320800"/>
          <p14:tracePt t="1127" x="1384300" y="1339850"/>
          <p14:tracePt t="1134" x="1392238" y="1358900"/>
          <p14:tracePt t="1142" x="1403350" y="1377950"/>
          <p14:tracePt t="1150" x="1403350" y="1381125"/>
          <p14:tracePt t="1508" x="1403350" y="1377950"/>
          <p14:tracePt t="1515" x="1403350" y="1373188"/>
          <p14:tracePt t="1523" x="1403350" y="1366838"/>
          <p14:tracePt t="1533" x="1403350" y="1362075"/>
          <p14:tracePt t="1538" x="1408113" y="1358900"/>
          <p14:tracePt t="1545" x="1411288" y="1350963"/>
          <p14:tracePt t="1561" x="1414463" y="1347788"/>
          <p14:tracePt t="1569" x="1414463" y="1339850"/>
          <p14:tracePt t="1577" x="1414463" y="1336675"/>
          <p14:tracePt t="1585" x="1414463" y="1331913"/>
          <p14:tracePt t="1597" x="1414463" y="1325563"/>
          <p14:tracePt t="1609" x="1414463" y="1314450"/>
          <p14:tracePt t="1618" x="1422400" y="1309688"/>
          <p14:tracePt t="1624" x="1436688" y="1298575"/>
          <p14:tracePt t="1637" x="1441450" y="1292225"/>
          <p14:tracePt t="1642" x="1449388" y="1284288"/>
          <p14:tracePt t="1651" x="1452563" y="1279525"/>
          <p14:tracePt t="1658" x="1455738" y="1268413"/>
          <p14:tracePt t="1665" x="1460500" y="1268413"/>
          <p14:tracePt t="1675" x="1463675" y="1268413"/>
          <p14:tracePt t="1681" x="1466850" y="1265238"/>
          <p14:tracePt t="1697" x="1466850" y="1262063"/>
          <p14:tracePt t="1706" x="1471613" y="1262063"/>
          <p14:tracePt t="1715" x="1474788" y="1262063"/>
          <p14:tracePt t="3851" x="1474788" y="1257300"/>
          <p14:tracePt t="4134" x="1477963" y="1257300"/>
          <p14:tracePt t="4231" x="1477963" y="1254125"/>
          <p14:tracePt t="4247" x="1482725" y="1254125"/>
          <p14:tracePt t="4313" x="1482725" y="1250950"/>
          <p14:tracePt t="4339" x="1482725" y="1246188"/>
          <p14:tracePt t="4447" x="1485900" y="1246188"/>
          <p14:tracePt t="4758" x="1489075" y="1243013"/>
          <p14:tracePt t="4764" x="1493838" y="1239838"/>
          <p14:tracePt t="4769" x="1501775" y="1235075"/>
          <p14:tracePt t="4776" x="1508125" y="1231900"/>
          <p14:tracePt t="4785" x="1512888" y="1227138"/>
          <p14:tracePt t="4794" x="1516063" y="1223963"/>
          <p14:tracePt t="4807" x="1516063" y="1220788"/>
          <p14:tracePt t="4810" x="1519238" y="1220788"/>
          <p14:tracePt t="4820" x="1524000" y="1220788"/>
          <p14:tracePt t="4827" x="1527175" y="1220788"/>
          <p14:tracePt t="4883" x="1527175" y="1216025"/>
          <p14:tracePt t="4899" x="1530350" y="1216025"/>
          <p14:tracePt t="4931" x="1535113" y="1216025"/>
          <p14:tracePt t="5088" x="1535113" y="1212850"/>
          <p14:tracePt t="5319" x="1565275" y="1235075"/>
          <p14:tracePt t="5324" x="1606550" y="1268413"/>
          <p14:tracePt t="5335" x="1654175" y="1314450"/>
          <p14:tracePt t="5342" x="1703388" y="1362075"/>
          <p14:tracePt t="5351" x="1778000" y="1419225"/>
          <p14:tracePt t="5358" x="1833563" y="1452563"/>
          <p14:tracePt t="5367" x="1931988" y="1512888"/>
          <p14:tracePt t="5374" x="1990725" y="1543050"/>
          <p14:tracePt t="5383" x="2055813" y="1576388"/>
          <p14:tracePt t="5390" x="2111375" y="1598613"/>
          <p14:tracePt t="5399" x="2133600" y="1609725"/>
          <p14:tracePt t="5406" x="2155825" y="1624013"/>
          <p14:tracePt t="5414" x="2174875" y="1631950"/>
          <p14:tracePt t="5423" x="2193925" y="1647825"/>
          <p14:tracePt t="5434" x="2219325" y="1662113"/>
          <p14:tracePt t="5442" x="2260600" y="1692275"/>
          <p14:tracePt t="5446" x="2279650" y="1706563"/>
          <p14:tracePt t="5455" x="2328863" y="1736725"/>
          <p14:tracePt t="5464" x="2354263" y="1755775"/>
          <p14:tracePt t="5471" x="2403475" y="1789113"/>
          <p14:tracePt t="5479" x="2428875" y="1819275"/>
          <p14:tracePt t="5487" x="2459038" y="1846263"/>
          <p14:tracePt t="5494" x="2492375" y="1879600"/>
          <p14:tracePt t="5503" x="2519363" y="1901825"/>
          <p14:tracePt t="5510" x="2533650" y="1916113"/>
          <p14:tracePt t="5519" x="2544763" y="1924050"/>
          <p14:tracePt t="5526" x="2557463" y="1927225"/>
          <p14:tracePt t="5535" x="2563813" y="1931988"/>
          <p14:tracePt t="5543" x="2571750" y="1935163"/>
          <p14:tracePt t="5552" x="2574925" y="1935163"/>
          <p14:tracePt t="5558" x="2579688" y="1938338"/>
          <p14:tracePt t="5567" x="2582863" y="1946275"/>
          <p14:tracePt t="5575" x="2586038" y="1951038"/>
          <p14:tracePt t="5583" x="2593975" y="1954213"/>
          <p14:tracePt t="5592" x="2609850" y="1973263"/>
          <p14:tracePt t="5601" x="2635250" y="1995488"/>
          <p14:tracePt t="5608" x="2654300" y="2017713"/>
          <p14:tracePt t="5618" x="2657475" y="2025650"/>
          <p14:tracePt t="5624" x="2673350" y="2044700"/>
          <p14:tracePt t="5633" x="2679700" y="2062163"/>
          <p14:tracePt t="5640" x="2679700" y="2066925"/>
          <p14:tracePt t="5648" x="2679700" y="2089150"/>
          <p14:tracePt t="5656" x="2668588" y="2089150"/>
          <p14:tracePt t="5664" x="2635250" y="2089150"/>
          <p14:tracePt t="5673" x="2632075" y="2089150"/>
          <p14:tracePt t="6358" x="2632075" y="2092325"/>
          <p14:tracePt t="6367" x="2635250" y="2097088"/>
          <p14:tracePt t="6374" x="2649538" y="2103438"/>
          <p14:tracePt t="6382" x="2662238" y="2111375"/>
          <p14:tracePt t="6391" x="2676525" y="2125663"/>
          <p14:tracePt t="6398" x="2684463" y="2136775"/>
          <p14:tracePt t="6407" x="2690813" y="2144713"/>
          <p14:tracePt t="6415" x="2698750" y="2152650"/>
          <p14:tracePt t="6424" x="2706688" y="2160588"/>
          <p14:tracePt t="6436" x="2709863" y="2163763"/>
          <p14:tracePt t="6441" x="2709863" y="2166938"/>
          <p14:tracePt t="6446" x="2714625" y="2171700"/>
          <p14:tracePt t="6455" x="2717800" y="2174875"/>
          <p14:tracePt t="6462" x="2720975" y="2178050"/>
          <p14:tracePt t="6471" x="2732088" y="2185988"/>
          <p14:tracePt t="6478" x="2736850" y="2197100"/>
          <p14:tracePt t="6487" x="2740025" y="2205038"/>
          <p14:tracePt t="6494" x="2743200" y="2216150"/>
          <p14:tracePt t="6503" x="2743200" y="2235200"/>
          <p14:tracePt t="6510" x="2743200" y="2249488"/>
          <p14:tracePt t="6519" x="2743200" y="2268538"/>
          <p14:tracePt t="6526" x="2743200" y="2282825"/>
          <p14:tracePt t="6535" x="2743200" y="2301875"/>
          <p14:tracePt t="6545" x="2736850" y="2324100"/>
          <p14:tracePt t="6554" x="2736850" y="2343150"/>
          <p14:tracePt t="6559" x="2736850" y="2347913"/>
          <p14:tracePt t="6566" x="2736850" y="2351088"/>
          <p14:tracePt t="6575" x="2736850" y="2359025"/>
          <p14:tracePt t="6609" x="2736850" y="2354263"/>
          <p14:tracePt t="6616" x="2740025" y="2354263"/>
          <p14:tracePt t="6626" x="2740025" y="2351088"/>
          <p14:tracePt t="6636" x="2743200" y="2351088"/>
          <p14:tracePt t="6640" x="2743200" y="2347913"/>
          <p14:tracePt t="6658" x="2747963" y="2347913"/>
          <p14:tracePt t="6665" x="2747963" y="2339975"/>
          <p14:tracePt t="6674" x="2747963" y="2335213"/>
          <p14:tracePt t="6703" x="2747963" y="2332038"/>
          <p14:tracePt t="6783" x="2747963" y="2328863"/>
          <p14:tracePt t="6853" x="2747963" y="2324100"/>
          <p14:tracePt t="7248" x="2747963" y="2320925"/>
          <p14:tracePt t="7349" x="2747963" y="2317750"/>
          <p14:tracePt t="7356" x="2747963" y="2312988"/>
          <p14:tracePt t="7366" x="2751138" y="2306638"/>
          <p14:tracePt t="7375" x="2759075" y="2295525"/>
          <p14:tracePt t="7379" x="2759075" y="2290763"/>
          <p14:tracePt t="7383" x="2762250" y="2287588"/>
          <p14:tracePt t="7396" x="2762250" y="2279650"/>
          <p14:tracePt t="7402" x="2767013" y="2279650"/>
          <p14:tracePt t="7835" x="2770188" y="2276475"/>
          <p14:tracePt t="7852" x="2770188" y="2271713"/>
          <p14:tracePt t="10809" x="2773363" y="2271713"/>
          <p14:tracePt t="10816" x="2784475" y="2271713"/>
          <p14:tracePt t="10825" x="2806700" y="2268538"/>
          <p14:tracePt t="10832" x="2833688" y="2260600"/>
          <p14:tracePt t="10841" x="2847975" y="2260600"/>
          <p14:tracePt t="10848" x="2878138" y="2257425"/>
          <p14:tracePt t="10857" x="2905125" y="2254250"/>
          <p14:tracePt t="10864" x="2941638" y="2246313"/>
          <p14:tracePt t="10872" x="2994025" y="2246313"/>
          <p14:tracePt t="10880" x="3040063" y="2241550"/>
          <p14:tracePt t="10892" x="3098800" y="2241550"/>
          <p14:tracePt t="10898" x="3167063" y="2235200"/>
          <p14:tracePt t="10908" x="3241675" y="2224088"/>
          <p14:tracePt t="10912" x="3316288" y="2208213"/>
          <p14:tracePt t="10920" x="3398838" y="2205038"/>
          <p14:tracePt t="10947" x="3589338" y="2185988"/>
          <p14:tracePt t="10955" x="3635375" y="2178050"/>
          <p14:tracePt t="10960" x="3687763" y="2178050"/>
          <p14:tracePt t="10970" x="3776663" y="2178050"/>
          <p14:tracePt t="10978" x="3844925" y="2178050"/>
          <p14:tracePt t="10991" x="3933825" y="2178050"/>
          <p14:tracePt t="10996" x="4027488" y="2178050"/>
          <p14:tracePt t="11000" x="4121150" y="2178050"/>
          <p14:tracePt t="11009" x="4349750" y="2178050"/>
          <p14:tracePt t="11019" x="4451350" y="2163763"/>
          <p14:tracePt t="11028" x="4495800" y="2163763"/>
          <p14:tracePt t="11036" x="4586288" y="2160588"/>
          <p14:tracePt t="11047" x="4678363" y="2160588"/>
          <p14:tracePt t="11050" x="4772025" y="2160588"/>
          <p14:tracePt t="11058" x="4900613" y="2152650"/>
          <p14:tracePt t="11066" x="5008563" y="2152650"/>
          <p14:tracePt t="11077" x="5099050" y="2152650"/>
          <p14:tracePt t="11082" x="5127625" y="2152650"/>
          <p14:tracePt t="11093" x="5195888" y="2144713"/>
          <p14:tracePt t="11100" x="5256213" y="2144713"/>
          <p14:tracePt t="11108" x="5300663" y="2144713"/>
          <p14:tracePt t="11116" x="5319713" y="2144713"/>
          <p14:tracePt t="11122" x="5353050" y="2144713"/>
          <p14:tracePt t="11130" x="5402263" y="2152650"/>
          <p14:tracePt t="11138" x="5424488" y="2155825"/>
          <p14:tracePt t="11146" x="5491163" y="2171700"/>
          <p14:tracePt t="11154" x="5524500" y="2174875"/>
          <p14:tracePt t="11163" x="5600700" y="2185988"/>
          <p14:tracePt t="11170" x="5637213" y="2185988"/>
          <p14:tracePt t="11180" x="5711825" y="2193925"/>
          <p14:tracePt t="11191" x="5741988" y="2201863"/>
          <p14:tracePt t="11194" x="5835650" y="2205038"/>
          <p14:tracePt t="11203" x="5880100" y="2205038"/>
          <p14:tracePt t="11210" x="5997575" y="2219325"/>
          <p14:tracePt t="11221" x="6045200" y="2227263"/>
          <p14:tracePt t="11229" x="6169025" y="2227263"/>
          <p14:tracePt t="11240" x="6221413" y="2227263"/>
          <p14:tracePt t="11242" x="6265863" y="2227263"/>
          <p14:tracePt t="11250" x="6400800" y="2227263"/>
          <p14:tracePt t="11258" x="6445250" y="2230438"/>
          <p14:tracePt t="11266" x="6550025" y="2230438"/>
          <p14:tracePt t="11278" x="6596063" y="2238375"/>
          <p14:tracePt t="11286" x="6632575" y="2238375"/>
          <p14:tracePt t="11294" x="6737350" y="2254250"/>
          <p14:tracePt t="11303" x="6786563" y="2257425"/>
          <p14:tracePt t="11310" x="6831013" y="2265363"/>
          <p14:tracePt t="11316" x="6946900" y="2271713"/>
          <p14:tracePt t="11325" x="6992938" y="2271713"/>
          <p14:tracePt t="11332" x="7029450" y="2276475"/>
          <p14:tracePt t="11341" x="7067550" y="2276475"/>
          <p14:tracePt t="11348" x="7150100" y="2276475"/>
          <p14:tracePt t="11358" x="7172325" y="2276475"/>
          <p14:tracePt t="11365" x="7194550" y="2276475"/>
          <p14:tracePt t="11373" x="7213600" y="2271713"/>
          <p14:tracePt t="11381" x="7250113" y="2265363"/>
          <p14:tracePt t="11388" x="7265988" y="2265363"/>
          <p14:tracePt t="11397" x="7273925" y="2260600"/>
          <p14:tracePt t="11404" x="7288213" y="2260600"/>
          <p14:tracePt t="11413" x="7299325" y="2257425"/>
          <p14:tracePt t="11420" x="7318375" y="2257425"/>
          <p14:tracePt t="11429" x="7362825" y="2257425"/>
          <p14:tracePt t="11441" x="7381875" y="2257425"/>
          <p14:tracePt t="11448" x="7396163" y="2254250"/>
          <p14:tracePt t="11453" x="7412038" y="2254250"/>
          <p14:tracePt t="11460" x="7426325" y="2254250"/>
          <p14:tracePt t="11473" x="7437438" y="2254250"/>
          <p14:tracePt t="11478" x="7459663" y="2254250"/>
          <p14:tracePt t="11487" x="7467600" y="2254250"/>
          <p14:tracePt t="11496" x="7472363" y="2254250"/>
          <p14:tracePt t="11500" x="7475538" y="2254250"/>
          <p14:tracePt t="11509" x="7478713" y="2254250"/>
          <p14:tracePt t="11516" x="7483475" y="2254250"/>
          <p14:tracePt t="11525" x="7489825" y="2254250"/>
          <p14:tracePt t="11541" x="7497763" y="2254250"/>
          <p14:tracePt t="11550" x="7505700" y="2254250"/>
          <p14:tracePt t="11559" x="7516813" y="2254250"/>
          <p14:tracePt t="11566" x="7531100" y="2254250"/>
          <p14:tracePt t="11575" x="7539038" y="2257425"/>
          <p14:tracePt t="12458" x="7531100" y="2254250"/>
          <p14:tracePt t="12466" x="7505700" y="2246313"/>
          <p14:tracePt t="12473" x="7453313" y="2238375"/>
          <p14:tracePt t="12484" x="7378700" y="2227263"/>
          <p14:tracePt t="12489" x="7285038" y="2219325"/>
          <p14:tracePt t="12498" x="7081838" y="2208213"/>
          <p14:tracePt t="12509" x="6883400" y="2208213"/>
          <p14:tracePt t="12514" x="6607175" y="2201863"/>
          <p14:tracePt t="12522" x="6392863" y="2201863"/>
          <p14:tracePt t="12528" x="6000750" y="2201863"/>
          <p14:tracePt t="12536" x="5738813" y="2216150"/>
          <p14:tracePt t="12547" x="5491163" y="2227263"/>
          <p14:tracePt t="12552" x="5245100" y="2249488"/>
          <p14:tracePt t="12563" x="5022850" y="2268538"/>
          <p14:tracePt t="12568" x="4818063" y="2298700"/>
          <p14:tracePt t="12578" x="4735513" y="2301875"/>
          <p14:tracePt t="12586" x="4597400" y="2320925"/>
          <p14:tracePt t="12594" x="4484688" y="2328863"/>
          <p14:tracePt t="12602" x="4424363" y="2332038"/>
          <p14:tracePt t="12611" x="4364038" y="2339975"/>
          <p14:tracePt t="12618" x="4283075" y="2339975"/>
          <p14:tracePt t="12627" x="4237038" y="2343150"/>
          <p14:tracePt t="12634" x="4192588" y="2343150"/>
          <p14:tracePt t="12643" x="4140200" y="2343150"/>
          <p14:tracePt t="12650" x="4095750" y="2351088"/>
          <p14:tracePt t="12659" x="4043363" y="2351088"/>
          <p14:tracePt t="12666" x="3983038" y="2351088"/>
          <p14:tracePt t="12675" x="3914775" y="2351088"/>
          <p14:tracePt t="12684" x="3840163" y="2354263"/>
          <p14:tracePt t="12693" x="3765550" y="2362200"/>
          <p14:tracePt t="12702" x="3690938" y="2373313"/>
          <p14:tracePt t="12708" x="3616325" y="2381250"/>
          <p14:tracePt t="12714" x="3530600" y="2395538"/>
          <p14:tracePt t="12721" x="3459163" y="2400300"/>
          <p14:tracePt t="12731" x="3425825" y="2406650"/>
          <p14:tracePt t="12738" x="3349625" y="2411413"/>
          <p14:tracePt t="12746" x="3282950" y="2417763"/>
          <p14:tracePt t="12753" x="3244850" y="2417763"/>
          <p14:tracePt t="12765" x="3170238" y="2425700"/>
          <p14:tracePt t="12775" x="3087688" y="2425700"/>
          <p14:tracePt t="12779" x="3057525" y="2425700"/>
          <p14:tracePt t="12792" x="2982913" y="2425700"/>
          <p14:tracePt t="12799" x="2916238" y="2425700"/>
          <p14:tracePt t="12804" x="2886075" y="2425700"/>
          <p14:tracePt t="12813" x="2819400" y="2422525"/>
          <p14:tracePt t="12824" x="2803525" y="2422525"/>
          <p14:tracePt t="12829" x="2762250" y="2417763"/>
          <p14:tracePt t="12841" x="2743200" y="2417763"/>
          <p14:tracePt t="12843" x="2728913" y="2411413"/>
          <p14:tracePt t="12852" x="2720975" y="2411413"/>
          <p14:tracePt t="12858" x="2714625" y="2411413"/>
          <p14:tracePt t="12868" x="2709863" y="2411413"/>
          <p14:tracePt t="12877" x="2701925" y="2411413"/>
          <p14:tracePt t="12884" x="2698750" y="2406650"/>
          <p14:tracePt t="12893" x="2690813" y="2406650"/>
          <p14:tracePt t="12900" x="2665413" y="2406650"/>
          <p14:tracePt t="12908" x="2654300" y="2406650"/>
          <p14:tracePt t="12916" x="2638425" y="2406650"/>
          <p14:tracePt t="12925" x="2601913" y="2406650"/>
          <p14:tracePt t="12934" x="2574925" y="2406650"/>
          <p14:tracePt t="12943" x="2544763" y="2406650"/>
          <p14:tracePt t="12948" x="2466975" y="2406650"/>
          <p14:tracePt t="12956" x="2433638" y="2406650"/>
          <p14:tracePt t="12968" x="2411413" y="2406650"/>
          <p14:tracePt t="12972" x="2351088" y="2406650"/>
          <p14:tracePt t="12981" x="2332038" y="2414588"/>
          <p14:tracePt t="12989" x="2320925" y="2414588"/>
          <p14:tracePt t="12999" x="2309813" y="2414588"/>
          <p14:tracePt t="13007" x="2298700" y="2417763"/>
          <p14:tracePt t="14705" x="2298700" y="2422525"/>
          <p14:tracePt t="14712" x="2293938" y="2422525"/>
          <p14:tracePt t="14720" x="2293938" y="2425700"/>
          <p14:tracePt t="14728" x="2293938" y="2428875"/>
          <p14:tracePt t="14734" x="2293938" y="2439988"/>
          <p14:tracePt t="14742" x="2306638" y="2452688"/>
          <p14:tracePt t="14751" x="2335213" y="2474913"/>
          <p14:tracePt t="14758" x="2370138" y="2505075"/>
          <p14:tracePt t="14766" x="2395538" y="2538413"/>
          <p14:tracePt t="14774" x="2417763" y="2571750"/>
          <p14:tracePt t="14783" x="2425700" y="2601913"/>
          <p14:tracePt t="14790" x="2451100" y="2679700"/>
          <p14:tracePt t="14800" x="2474913" y="2720975"/>
          <p14:tracePt t="14806" x="2486025" y="2725738"/>
          <p14:tracePt t="15203" x="2489200" y="2725738"/>
          <p14:tracePt t="15212" x="2500313" y="2725738"/>
          <p14:tracePt t="15220" x="2511425" y="2725738"/>
          <p14:tracePt t="15230" x="2516188" y="2725738"/>
          <p14:tracePt t="15242" x="2508250" y="2728913"/>
          <p14:tracePt t="15251" x="2505075" y="2732088"/>
          <p14:tracePt t="15258" x="2505075" y="2736850"/>
          <p14:tracePt t="15267" x="2511425" y="2743200"/>
          <p14:tracePt t="15274" x="2527300" y="2755900"/>
          <p14:tracePt t="15284" x="2549525" y="2784475"/>
          <p14:tracePt t="15295" x="2568575" y="2803525"/>
          <p14:tracePt t="15298" x="2586038" y="2822575"/>
          <p14:tracePt t="15307" x="2601913" y="2836863"/>
          <p14:tracePt t="15319" x="2609850" y="2855913"/>
          <p14:tracePt t="15322" x="2620963" y="2863850"/>
          <p14:tracePt t="15331" x="2620963" y="2867025"/>
          <p14:tracePt t="15338" x="2624138" y="2878138"/>
          <p14:tracePt t="15346" x="2624138" y="2882900"/>
          <p14:tracePt t="15354" x="2627313" y="2886075"/>
          <p14:tracePt t="15363" x="2632075" y="2905125"/>
          <p14:tracePt t="15372" x="2632075" y="2908300"/>
          <p14:tracePt t="15380" x="2638425" y="2916238"/>
          <p14:tracePt t="15398" x="2638425" y="2919413"/>
          <p14:tracePt t="15403" x="2638425" y="2924175"/>
          <p14:tracePt t="15445" x="2638425" y="2919413"/>
          <p14:tracePt t="15461" x="2638425" y="2916238"/>
          <p14:tracePt t="15494" x="2638425" y="2913063"/>
          <p14:tracePt t="15558" x="2643188" y="2913063"/>
          <p14:tracePt t="15574" x="2643188" y="2908300"/>
          <p14:tracePt t="15649" x="2643188" y="2905125"/>
          <p14:tracePt t="15672" x="2643188" y="2901950"/>
          <p14:tracePt t="15680" x="2638425" y="2897188"/>
          <p14:tracePt t="15686" x="2635250" y="2897188"/>
          <p14:tracePt t="15697" x="2616200" y="2889250"/>
          <p14:tracePt t="15702" x="2593975" y="2878138"/>
          <p14:tracePt t="15711" x="2586038" y="2878138"/>
          <p14:tracePt t="15717" x="2568575" y="2874963"/>
          <p14:tracePt t="15726" x="2560638" y="2871788"/>
          <p14:tracePt t="15735" x="2557463" y="2871788"/>
          <p14:tracePt t="15743" x="2552700" y="2871788"/>
          <p14:tracePt t="15758" x="2549525" y="2871788"/>
          <p14:tracePt t="15768" x="2544763" y="2871788"/>
          <p14:tracePt t="15777" x="2538413" y="2871788"/>
          <p14:tracePt t="15784" x="2533650" y="2871788"/>
          <p14:tracePt t="15795" x="2530475" y="2871788"/>
          <p14:tracePt t="16449" x="2533650" y="2871788"/>
          <p14:tracePt t="16459" x="2538413" y="2871788"/>
          <p14:tracePt t="16464" x="2541588" y="2871788"/>
          <p14:tracePt t="16471" x="2549525" y="2871788"/>
          <p14:tracePt t="16478" x="2557463" y="2871788"/>
          <p14:tracePt t="16497" x="2560638" y="2871788"/>
          <p14:tracePt t="16504" x="2571750" y="2871788"/>
          <p14:tracePt t="16513" x="2579688" y="2871788"/>
          <p14:tracePt t="16520" x="2597150" y="2871788"/>
          <p14:tracePt t="16529" x="2609850" y="2871788"/>
          <p14:tracePt t="16537" x="2632075" y="2874963"/>
          <p14:tracePt t="16544" x="2668588" y="2882900"/>
          <p14:tracePt t="16552" x="2717800" y="2886075"/>
          <p14:tracePt t="16560" x="2754313" y="2894013"/>
          <p14:tracePt t="16569" x="2784475" y="2894013"/>
          <p14:tracePt t="16576" x="2836863" y="2897188"/>
          <p14:tracePt t="16584" x="2905125" y="2913063"/>
          <p14:tracePt t="16592" x="2979738" y="2916238"/>
          <p14:tracePt t="16601" x="3062288" y="2916238"/>
          <p14:tracePt t="16609" x="3178175" y="2924175"/>
          <p14:tracePt t="16616" x="3332163" y="2924175"/>
          <p14:tracePt t="16625" x="3559175" y="2924175"/>
          <p14:tracePt t="16633" x="3817938" y="2924175"/>
          <p14:tracePt t="16640" x="4140200" y="2916238"/>
          <p14:tracePt t="16648" x="4562475" y="2905125"/>
          <p14:tracePt t="16656" x="4824413" y="2894013"/>
          <p14:tracePt t="16665" x="5237163" y="2871788"/>
          <p14:tracePt t="16672" x="5424488" y="2860675"/>
          <p14:tracePt t="16682" x="5667375" y="2860675"/>
          <p14:tracePt t="16690" x="5821363" y="2860675"/>
          <p14:tracePt t="16698" x="5903913" y="2863850"/>
          <p14:tracePt t="16709" x="5926138" y="2863850"/>
          <p14:tracePt t="17208" x="5926138" y="2867025"/>
          <p14:tracePt t="17215" x="5918200" y="2874963"/>
          <p14:tracePt t="17225" x="5915025" y="2878138"/>
          <p14:tracePt t="17270" x="5915025" y="2882900"/>
          <p14:tracePt t="17278" x="5910263" y="2882900"/>
          <p14:tracePt t="17286" x="5907088" y="2886075"/>
          <p14:tracePt t="17294" x="5907088" y="2889250"/>
          <p14:tracePt t="17303" x="5899150" y="2894013"/>
          <p14:tracePt t="17310" x="5880100" y="2905125"/>
          <p14:tracePt t="17319" x="5868988" y="2908300"/>
          <p14:tracePt t="17327" x="5865813" y="2908300"/>
          <p14:tracePt t="17334" x="5862638" y="2908300"/>
          <p14:tracePt t="17351" x="5857875" y="2905125"/>
          <p14:tracePt t="17360" x="5857875" y="2901950"/>
          <p14:tracePt t="17385" x="5857875" y="2894013"/>
          <p14:tracePt t="17393" x="5857875" y="2889250"/>
          <p14:tracePt t="17400" x="5857875" y="2886075"/>
          <p14:tracePt t="17410" x="5854700" y="2886075"/>
          <p14:tracePt t="17414" x="5854700" y="2882900"/>
          <p14:tracePt t="17423" x="5851525" y="2882900"/>
          <p14:tracePt t="17431" x="5851525" y="2878138"/>
          <p14:tracePt t="17447" x="5851525" y="2874963"/>
          <p14:tracePt t="17471" x="5851525" y="2871788"/>
          <p14:tracePt t="17487" x="5851525" y="2867025"/>
          <p14:tracePt t="17522" x="5851525" y="2863850"/>
          <p14:tracePt t="17551" x="5851525" y="2860675"/>
          <p14:tracePt t="18516" x="5854700" y="2860675"/>
          <p14:tracePt t="18522" x="5857875" y="2860675"/>
          <p14:tracePt t="18530" x="5873750" y="2867025"/>
          <p14:tracePt t="18545" x="5929313" y="2874963"/>
          <p14:tracePt t="18555" x="5967413" y="2882900"/>
          <p14:tracePt t="18558" x="5984875" y="2886075"/>
          <p14:tracePt t="18573" x="6019800" y="2889250"/>
          <p14:tracePt t="18576" x="6064250" y="2897188"/>
          <p14:tracePt t="18585" x="6078538" y="2901950"/>
          <p14:tracePt t="18596" x="6097588" y="2908300"/>
          <p14:tracePt t="18605" x="6135688" y="2954338"/>
          <p14:tracePt t="18609" x="6138863" y="2954338"/>
          <p14:tracePt t="19093" x="6146800" y="2954338"/>
          <p14:tracePt t="19103" x="6169025" y="2957513"/>
          <p14:tracePt t="19111" x="6243638" y="2957513"/>
          <p14:tracePt t="19124" x="6318250" y="2960688"/>
          <p14:tracePt t="19125" x="6411913" y="2976563"/>
          <p14:tracePt t="19133" x="6480175" y="2987675"/>
          <p14:tracePt t="19140" x="6554788" y="3006725"/>
          <p14:tracePt t="19149" x="6618288" y="3013075"/>
          <p14:tracePt t="19156" x="6656388" y="3021013"/>
          <p14:tracePt t="19165" x="6678613" y="3024188"/>
          <p14:tracePt t="19172" x="6704013" y="3024188"/>
          <p14:tracePt t="19181" x="6715125" y="3028950"/>
          <p14:tracePt t="19189" x="6731000" y="3028950"/>
          <p14:tracePt t="19196" x="6748463" y="3028950"/>
          <p14:tracePt t="19204" x="6764338" y="3028950"/>
          <p14:tracePt t="19212" x="6789738" y="3028950"/>
          <p14:tracePt t="19221" x="6800850" y="3028950"/>
          <p14:tracePt t="19228" x="6824663" y="3028950"/>
          <p14:tracePt t="19237" x="6835775" y="3028950"/>
          <p14:tracePt t="19247" x="6850063" y="3028950"/>
          <p14:tracePt t="19253" x="6869113" y="3028950"/>
          <p14:tracePt t="19261" x="6883400" y="3028950"/>
          <p14:tracePt t="19270" x="6902450" y="3028950"/>
          <p14:tracePt t="19278" x="6932613" y="3028950"/>
          <p14:tracePt t="19287" x="6977063" y="3028950"/>
          <p14:tracePt t="19295" x="7023100" y="3028950"/>
          <p14:tracePt t="19303" x="7089775" y="3028950"/>
          <p14:tracePt t="19309" x="7142163" y="3028950"/>
          <p14:tracePt t="19318" x="7210425" y="3028950"/>
          <p14:tracePt t="19324" x="7273925" y="3028950"/>
          <p14:tracePt t="19335" x="7315200" y="3028950"/>
          <p14:tracePt t="19344" x="7389813" y="3035300"/>
          <p14:tracePt t="19352" x="7467600" y="3043238"/>
          <p14:tracePt t="19360" x="7524750" y="3046413"/>
          <p14:tracePt t="19366" x="7605713" y="3054350"/>
          <p14:tracePt t="19374" x="7658100" y="3054350"/>
          <p14:tracePt t="19383" x="7704138" y="3054350"/>
          <p14:tracePt t="19390" x="7775575" y="3054350"/>
          <p14:tracePt t="19399" x="7816850" y="3051175"/>
          <p14:tracePt t="19406" x="7853363" y="3051175"/>
          <p14:tracePt t="19414" x="7883525" y="3043238"/>
          <p14:tracePt t="19422" x="7908925" y="3035300"/>
          <p14:tracePt t="19430" x="7927975" y="3032125"/>
          <p14:tracePt t="19438" x="7935913" y="3028950"/>
          <p14:tracePt t="19446" x="7943850" y="3028950"/>
          <p14:tracePt t="19455" x="7950200" y="3024188"/>
          <p14:tracePt t="19462" x="7958138" y="3021013"/>
          <p14:tracePt t="19471" x="7969250" y="3017838"/>
          <p14:tracePt t="19478" x="7977188" y="3013075"/>
          <p14:tracePt t="19487" x="7996238" y="3009900"/>
          <p14:tracePt t="19494" x="8010525" y="3006725"/>
          <p14:tracePt t="19503" x="8037513" y="2998788"/>
          <p14:tracePt t="19512" x="8059738" y="2994025"/>
          <p14:tracePt t="19523" x="8070850" y="2994025"/>
          <p14:tracePt t="19527" x="8089900" y="2994025"/>
          <p14:tracePt t="19539" x="8104188" y="2994025"/>
          <p14:tracePt t="19544" x="8107363" y="2994025"/>
          <p14:tracePt t="19557" x="8115300" y="2994025"/>
          <p14:tracePt t="19559" x="8118475" y="2994025"/>
          <p14:tracePt t="19567" x="8123238" y="2994025"/>
          <p14:tracePt t="19576" x="8126413" y="2994025"/>
          <p14:tracePt t="19590" x="8131175" y="2994025"/>
          <p14:tracePt t="19645" x="8134350" y="2994025"/>
          <p14:tracePt t="19652" x="8137525" y="2990850"/>
          <p14:tracePt t="19660" x="8145463" y="2987675"/>
          <p14:tracePt t="19669" x="8145463" y="2982913"/>
          <p14:tracePt t="19677" x="8153400" y="2979738"/>
          <p14:tracePt t="19692" x="8156575" y="2979738"/>
          <p14:tracePt t="19701" x="8156575" y="2976563"/>
          <p14:tracePt t="19708" x="8159750" y="2971800"/>
          <p14:tracePt t="19724" x="8159750" y="2968625"/>
          <p14:tracePt t="19741" x="8159750" y="2965450"/>
          <p14:tracePt t="19765" x="8159750" y="2960688"/>
          <p14:tracePt t="19829" x="8159750" y="2957513"/>
          <p14:tracePt t="19836" x="8164513" y="2957513"/>
          <p14:tracePt t="19843" x="8164513" y="2954338"/>
          <p14:tracePt t="19852" x="8164513" y="2949575"/>
          <p14:tracePt t="19858" x="8164513" y="2946400"/>
          <p14:tracePt t="19867" x="8167688" y="2941638"/>
          <p14:tracePt t="19876" x="8167688" y="2935288"/>
          <p14:tracePt t="19890" x="8172450" y="2930525"/>
          <p14:tracePt t="19899" x="8172450" y="2924175"/>
          <p14:tracePt t="19907" x="8172450" y="2919413"/>
          <p14:tracePt t="19914" x="8175625" y="2908300"/>
          <p14:tracePt t="19926" x="8175625" y="2905125"/>
          <p14:tracePt t="19935" x="8175625" y="2897188"/>
          <p14:tracePt t="19940" x="8178800" y="2897188"/>
          <p14:tracePt t="19946" x="8178800" y="2889250"/>
          <p14:tracePt t="19956" x="8178800" y="2882900"/>
          <p14:tracePt t="19962" x="8183563" y="2878138"/>
          <p14:tracePt t="19971" x="8183563" y="2874963"/>
          <p14:tracePt t="19978" x="8183563" y="2867025"/>
          <p14:tracePt t="19989" x="8186738" y="2860675"/>
          <p14:tracePt t="20003" x="8186738" y="2855913"/>
          <p14:tracePt t="21137" x="8183563" y="2852738"/>
          <p14:tracePt t="21145" x="8183563" y="2847975"/>
          <p14:tracePt t="21153" x="8178800" y="2844800"/>
          <p14:tracePt t="22704" x="8172450" y="2844800"/>
          <p14:tracePt t="22711" x="8159750" y="2841625"/>
          <p14:tracePt t="22719" x="8123238" y="2825750"/>
          <p14:tracePt t="22727" x="8070850" y="2808288"/>
          <p14:tracePt t="22732" x="8002588" y="2800350"/>
          <p14:tracePt t="22742" x="7905750" y="2781300"/>
          <p14:tracePt t="22753" x="7804150" y="2767013"/>
          <p14:tracePt t="22759" x="7618413" y="2747963"/>
          <p14:tracePt t="22764" x="7396163" y="2728913"/>
          <p14:tracePt t="22775" x="7150100" y="2706688"/>
          <p14:tracePt t="22781" x="6946900" y="2698750"/>
          <p14:tracePt t="22789" x="6748463" y="2698750"/>
          <p14:tracePt t="22797" x="6535738" y="2698750"/>
          <p14:tracePt t="22805" x="6292850" y="2698750"/>
          <p14:tracePt t="22813" x="6034088" y="2698750"/>
          <p14:tracePt t="22821" x="5791200" y="2698750"/>
          <p14:tracePt t="22829" x="5518150" y="2698750"/>
          <p14:tracePt t="22838" x="5375275" y="2703513"/>
          <p14:tracePt t="22847" x="5113338" y="2720975"/>
          <p14:tracePt t="22853" x="4986338" y="2728913"/>
          <p14:tracePt t="22861" x="4749800" y="2762250"/>
          <p14:tracePt t="22869" x="4675188" y="2767013"/>
          <p14:tracePt t="22877" x="4614863" y="2767013"/>
          <p14:tracePt t="22884" x="4533900" y="2773363"/>
          <p14:tracePt t="22893" x="4503738" y="2778125"/>
          <p14:tracePt t="22900" x="4495800" y="2781300"/>
          <p14:tracePt t="22910" x="4492625" y="2789238"/>
          <p14:tracePt t="22916" x="4492625" y="2795588"/>
          <p14:tracePt t="23281" x="4487863" y="2795588"/>
          <p14:tracePt t="23288" x="4481513" y="2792413"/>
          <p14:tracePt t="23296" x="4473575" y="2789238"/>
          <p14:tracePt t="23305" x="4465638" y="2784475"/>
          <p14:tracePt t="23312" x="4446588" y="2781300"/>
          <p14:tracePt t="23321" x="4429125" y="2773363"/>
          <p14:tracePt t="23328" x="4398963" y="2773363"/>
          <p14:tracePt t="23338" x="4379913" y="2784475"/>
          <p14:tracePt t="23346" x="4368800" y="2792413"/>
          <p14:tracePt t="23356" x="4352925" y="2803525"/>
          <p14:tracePt t="23362" x="4346575" y="2803525"/>
          <p14:tracePt t="23372" x="4341813" y="2811463"/>
          <p14:tracePt t="23380" x="4330700" y="2825750"/>
          <p14:tracePt t="23384" x="4322763" y="2836863"/>
          <p14:tracePt t="23392" x="4297363" y="2860675"/>
          <p14:tracePt t="23400" x="4283075" y="2889250"/>
          <p14:tracePt t="23409" x="4259263" y="2919413"/>
          <p14:tracePt t="23417" x="4244975" y="2938463"/>
          <p14:tracePt t="23425" x="4230688" y="2965450"/>
          <p14:tracePt t="23432" x="4214813" y="2982913"/>
          <p14:tracePt t="23442" x="4200525" y="3009900"/>
          <p14:tracePt t="23449" x="4184650" y="3028950"/>
          <p14:tracePt t="23459" x="4170363" y="3054350"/>
          <p14:tracePt t="23470" x="4159250" y="3070225"/>
          <p14:tracePt t="23476" x="4151313" y="3076575"/>
          <p14:tracePt t="23485" x="4143375" y="3084513"/>
          <p14:tracePt t="23492" x="4137025" y="3087688"/>
          <p14:tracePt t="23499" x="4137025" y="3092450"/>
          <p14:tracePt t="23506" x="4132263" y="3092450"/>
          <p14:tracePt t="23521" x="4129088" y="3095625"/>
          <p14:tracePt t="23525" x="4125913" y="3095625"/>
          <p14:tracePt t="23562" x="4121150" y="3095625"/>
          <p14:tracePt t="23578" x="4117975" y="3095625"/>
          <p14:tracePt t="23586" x="4117975" y="3098800"/>
          <p14:tracePt t="23594" x="4113213" y="3098800"/>
          <p14:tracePt t="23603" x="4110038" y="3098800"/>
          <p14:tracePt t="23610" x="4106863" y="3103563"/>
          <p14:tracePt t="23618" x="4102100" y="3103563"/>
          <p14:tracePt t="23634" x="4098925" y="3103563"/>
          <p14:tracePt t="23643" x="4090988" y="3106738"/>
          <p14:tracePt t="23650" x="4087813" y="3106738"/>
          <p14:tracePt t="23661" x="4079875" y="3106738"/>
          <p14:tracePt t="23668" x="4073525" y="3111500"/>
          <p14:tracePt t="23677" x="4068763" y="3111500"/>
          <p14:tracePt t="23693" x="4065588" y="3111500"/>
          <p14:tracePt t="23708" x="4060825" y="3111500"/>
          <p14:tracePt t="23716" x="4057650" y="3111500"/>
          <p14:tracePt t="23726" x="4049713" y="3114675"/>
          <p14:tracePt t="23731" x="4046538" y="3114675"/>
          <p14:tracePt t="23742" x="4035425" y="3117850"/>
          <p14:tracePt t="23747" x="4024313" y="3117850"/>
          <p14:tracePt t="23759" x="4019550" y="3117850"/>
          <p14:tracePt t="23763" x="4016375" y="3122613"/>
          <p14:tracePt t="23772" x="4013200" y="3125788"/>
          <p14:tracePt t="23780" x="4008438" y="3128963"/>
          <p14:tracePt t="23789" x="4005263" y="3133725"/>
          <p14:tracePt t="23796" x="4002088" y="3133725"/>
          <p14:tracePt t="23805" x="3994150" y="3136900"/>
          <p14:tracePt t="23812" x="3986213" y="3140075"/>
          <p14:tracePt t="23821" x="3979863" y="3144838"/>
          <p14:tracePt t="23836" x="3975100" y="3144838"/>
          <p14:tracePt t="23854" x="3971925" y="3144838"/>
          <p14:tracePt t="23955" x="3967163" y="3144838"/>
          <p14:tracePt t="23964" x="3963988" y="3144838"/>
          <p14:tracePt t="23989" x="3956050" y="3144838"/>
          <p14:tracePt t="23996" x="3952875" y="3148013"/>
          <p14:tracePt t="24015" x="3949700" y="3148013"/>
          <p14:tracePt t="24022" x="3949700" y="3152775"/>
          <p14:tracePt t="24477" x="3944938" y="3152775"/>
          <p14:tracePt t="24484" x="3941763" y="3152775"/>
          <p14:tracePt t="24492" x="3941763" y="3155950"/>
          <p14:tracePt t="24496" x="3938588" y="3155950"/>
          <p14:tracePt t="24507" x="3927475" y="3155950"/>
          <p14:tracePt t="24516" x="3922713" y="3159125"/>
          <p14:tracePt t="24524" x="3914775" y="3159125"/>
          <p14:tracePt t="24769" x="3919538" y="3159125"/>
          <p14:tracePt t="24958" x="3922713" y="3159125"/>
          <p14:tracePt t="25057" x="3927475" y="3159125"/>
          <p14:tracePt t="25149" x="3930650" y="3159125"/>
          <p14:tracePt t="25162" x="3938588" y="3159125"/>
          <p14:tracePt t="25170" x="3941763" y="3159125"/>
          <p14:tracePt t="25180" x="3944938" y="3155950"/>
          <p14:tracePt t="25191" x="3949700" y="3152775"/>
          <p14:tracePt t="25197" x="3952875" y="3152775"/>
          <p14:tracePt t="25202" x="3956050" y="3152775"/>
          <p14:tracePt t="25212" x="3963988" y="3152775"/>
          <p14:tracePt t="25223" x="3971925" y="3148013"/>
          <p14:tracePt t="25227" x="3967163" y="3148013"/>
          <p14:tracePt t="25234" x="3862388" y="3170238"/>
          <p14:tracePt t="25243" x="3817938" y="3181350"/>
          <p14:tracePt t="25252" x="3798888" y="3181350"/>
          <p14:tracePt t="26118" x="3795713" y="3181350"/>
          <p14:tracePt t="26125" x="3792538" y="3181350"/>
          <p14:tracePt t="26139" x="3770313" y="3181350"/>
          <p14:tracePt t="26165" x="3765550" y="3181350"/>
          <p14:tracePt t="26181" x="3762375" y="3178175"/>
          <p14:tracePt t="26185" x="3757613" y="3178175"/>
          <p14:tracePt t="26196" x="3754438" y="3175000"/>
          <p14:tracePt t="26202" x="3751263" y="3175000"/>
          <p14:tracePt t="26214" x="3751263" y="3170238"/>
          <p14:tracePt t="26224" x="3746500" y="3167063"/>
          <p14:tracePt t="26231" x="3743325" y="3167063"/>
          <p14:tracePt t="26242" x="3735388" y="3175000"/>
          <p14:tracePt t="26259" x="3724275" y="3189288"/>
          <p14:tracePt t="26266" x="3721100" y="3208338"/>
          <p14:tracePt t="26275" x="3705225" y="3216275"/>
          <p14:tracePt t="26282" x="3694113" y="3230563"/>
          <p14:tracePt t="26291" x="3683000" y="3244850"/>
          <p14:tracePt t="26298" x="3676650" y="3260725"/>
          <p14:tracePt t="26309" x="3668713" y="3279775"/>
          <p14:tracePt t="26314" x="3660775" y="3294063"/>
          <p14:tracePt t="26325" x="3657600" y="3321050"/>
          <p14:tracePt t="26330" x="3652838" y="3332163"/>
          <p14:tracePt t="26341" x="3652838" y="3338513"/>
          <p14:tracePt t="26349" x="3649663" y="3357563"/>
          <p14:tracePt t="26357" x="3649663" y="3379788"/>
          <p14:tracePt t="26364" x="3646488" y="3395663"/>
          <p14:tracePt t="26373" x="3646488" y="3421063"/>
          <p14:tracePt t="26381" x="3638550" y="3443288"/>
          <p14:tracePt t="26389" x="3635375" y="3473450"/>
          <p14:tracePt t="26397" x="3635375" y="3508375"/>
          <p14:tracePt t="26406" x="3635375" y="3530600"/>
          <p14:tracePt t="26414" x="3635375" y="3544888"/>
          <p14:tracePt t="26423" x="3635375" y="3563938"/>
          <p14:tracePt t="26428" x="3635375" y="3578225"/>
          <p14:tracePt t="26436" x="3635375" y="3597275"/>
          <p14:tracePt t="26446" x="3630613" y="3608388"/>
          <p14:tracePt t="26455" x="3630613" y="3616325"/>
          <p14:tracePt t="26465" x="3630613" y="3624263"/>
          <p14:tracePt t="26469" x="3627438" y="3627438"/>
          <p14:tracePt t="26478" x="3627438" y="3635375"/>
          <p14:tracePt t="26483" x="3624263" y="3635375"/>
          <p14:tracePt t="26492" x="3624263" y="3641725"/>
          <p14:tracePt t="26500" x="3619500" y="3649663"/>
          <p14:tracePt t="26509" x="3619500" y="3660775"/>
          <p14:tracePt t="26516" x="3616325" y="3679825"/>
          <p14:tracePt t="26525" x="3616325" y="3690938"/>
          <p14:tracePt t="26532" x="3616325" y="3709988"/>
          <p14:tracePt t="26541" x="3616325" y="3735388"/>
          <p14:tracePt t="26548" x="3616325" y="3770313"/>
          <p14:tracePt t="26558" x="3611563" y="3806825"/>
          <p14:tracePt t="26568" x="3611563" y="3829050"/>
          <p14:tracePt t="26575" x="3611563" y="3875088"/>
          <p14:tracePt t="26582" x="3611563" y="3897313"/>
          <p14:tracePt t="26591" x="3611563" y="3941763"/>
          <p14:tracePt t="26598" x="3611563" y="3963988"/>
          <p14:tracePt t="26608" x="3611563" y="3983038"/>
          <p14:tracePt t="26615" x="3611563" y="4013200"/>
          <p14:tracePt t="26624" x="3611563" y="4027488"/>
          <p14:tracePt t="26633" x="3611563" y="4046538"/>
          <p14:tracePt t="26638" x="3611563" y="4057650"/>
          <p14:tracePt t="26646" x="3611563" y="4065588"/>
          <p14:tracePt t="26657" x="3611563" y="4079875"/>
          <p14:tracePt t="26663" x="3611563" y="4087813"/>
          <p14:tracePt t="26670" x="3611563" y="4098925"/>
          <p14:tracePt t="26679" x="3600450" y="4106863"/>
          <p14:tracePt t="26686" x="3556000" y="4095750"/>
          <p14:tracePt t="26694" x="3552825" y="4095750"/>
          <p14:tracePt t="27123" x="3552825" y="4090988"/>
          <p14:tracePt t="27140" x="3548063" y="4090988"/>
          <p14:tracePt t="27156" x="3536950" y="4090988"/>
          <p14:tracePt t="27165" x="3530600" y="4090988"/>
          <p14:tracePt t="27177" x="3522663" y="4090988"/>
          <p14:tracePt t="27180" x="3519488" y="4090988"/>
          <p14:tracePt t="27186" x="3514725" y="4087813"/>
          <p14:tracePt t="27203" x="3514725" y="4084638"/>
          <p14:tracePt t="27230" x="3503613" y="4076700"/>
          <p14:tracePt t="27234" x="3495675" y="4076700"/>
          <p14:tracePt t="27245" x="3492500" y="4073525"/>
          <p14:tracePt t="27262" x="3484563" y="4068763"/>
          <p14:tracePt t="27269" x="3481388" y="4065588"/>
          <p14:tracePt t="27276" x="3473450" y="4062413"/>
          <p14:tracePt t="27283" x="3470275" y="4062413"/>
          <p14:tracePt t="27290" x="3470275" y="4057650"/>
          <p14:tracePt t="27298" x="3467100" y="4057650"/>
          <p14:tracePt t="27323" x="3462338" y="4057650"/>
          <p14:tracePt t="27364" x="3462338" y="4054475"/>
          <p14:tracePt t="27370" x="3459163" y="4054475"/>
          <p14:tracePt t="27380" x="3459163" y="4049713"/>
          <p14:tracePt t="27390" x="3459163" y="4046538"/>
          <p14:tracePt t="27406" x="3459163" y="4043363"/>
          <p14:tracePt t="27421" x="3459163" y="4038600"/>
          <p14:tracePt t="27518" x="3459163" y="4035425"/>
          <p14:tracePt t="27550" x="3454400" y="4035425"/>
          <p14:tracePt t="27556" x="3451225" y="4035425"/>
          <p14:tracePt t="27565" x="3448050" y="4035425"/>
          <p14:tracePt t="27572" x="3440113" y="4035425"/>
          <p14:tracePt t="27591" x="3425825" y="4035425"/>
          <p14:tracePt t="27599" x="3417888" y="4035425"/>
          <p14:tracePt t="27608" x="3409950" y="4035425"/>
          <p14:tracePt t="27614" x="3402013" y="4035425"/>
          <p14:tracePt t="27623" x="3398838" y="4035425"/>
          <p14:tracePt t="27632" x="3395663" y="4035425"/>
          <p14:tracePt t="27638" x="3387725" y="4035425"/>
          <p14:tracePt t="27647" x="3379788" y="4035425"/>
          <p14:tracePt t="27654" x="3373438" y="4035425"/>
          <p14:tracePt t="27665" x="3368675" y="4035425"/>
          <p14:tracePt t="27674" x="3360738" y="4035425"/>
          <p14:tracePt t="27682" x="3357563" y="4035425"/>
          <p14:tracePt t="27690" x="3349625" y="4035425"/>
          <p14:tracePt t="27696" x="3343275" y="4032250"/>
          <p14:tracePt t="27704" x="3338513" y="4032250"/>
          <p14:tracePt t="27710" x="3335338" y="4032250"/>
          <p14:tracePt t="27718" x="3332163" y="4032250"/>
          <p14:tracePt t="27727" x="3327400" y="4032250"/>
          <p14:tracePt t="27743" x="3327400" y="4027488"/>
          <p14:tracePt t="27750" x="3324225" y="4027488"/>
          <p14:tracePt t="27759" x="3324225" y="4024313"/>
          <p14:tracePt t="27766" x="3321050" y="4024313"/>
          <p14:tracePt t="27775" x="3316288" y="4021138"/>
          <p14:tracePt t="27782" x="3313113" y="4021138"/>
          <p14:tracePt t="27792" x="3305175" y="4021138"/>
          <p14:tracePt t="27808" x="3302000" y="4016375"/>
          <p14:tracePt t="27816" x="3290888" y="4016375"/>
          <p14:tracePt t="27822" x="3282950" y="4024313"/>
          <p14:tracePt t="27832" x="3255963" y="4010025"/>
          <p14:tracePt t="28182" x="3255963" y="4013200"/>
          <p14:tracePt t="28193" x="3255963" y="4016375"/>
          <p14:tracePt t="28199" x="3260725" y="4024313"/>
          <p14:tracePt t="28209" x="3268663" y="4027488"/>
          <p14:tracePt t="28214" x="3275013" y="4035425"/>
          <p14:tracePt t="28218" x="3263900" y="4065588"/>
          <p14:tracePt t="28229" x="3230563" y="4079875"/>
          <p14:tracePt t="28238" x="3211513" y="4095750"/>
          <p14:tracePt t="28243" x="3186113" y="4098925"/>
          <p14:tracePt t="28250" x="3181350" y="4106863"/>
          <p14:tracePt t="28266" x="3178175" y="4114800"/>
          <p14:tracePt t="28275" x="3170238" y="4117975"/>
          <p14:tracePt t="28282" x="3155950" y="4129088"/>
          <p14:tracePt t="28290" x="3148013" y="4140200"/>
          <p14:tracePt t="28298" x="3122613" y="4154488"/>
          <p14:tracePt t="28312" x="3092450" y="4170363"/>
          <p14:tracePt t="28317" x="3065463" y="4189413"/>
          <p14:tracePt t="28322" x="3024188" y="4200525"/>
          <p14:tracePt t="28331" x="2982913" y="4214813"/>
          <p14:tracePt t="28338" x="2938463" y="4237038"/>
          <p14:tracePt t="28347" x="2905125" y="4256088"/>
          <p14:tracePt t="28357" x="2863850" y="4275138"/>
          <p14:tracePt t="28363" x="2836863" y="4289425"/>
          <p14:tracePt t="28377" x="2811463" y="4305300"/>
          <p14:tracePt t="28385" x="2800350" y="4313238"/>
          <p14:tracePt t="28390" x="2792413" y="4319588"/>
          <p14:tracePt t="28396" x="2781300" y="4324350"/>
          <p14:tracePt t="28404" x="2781300" y="4327525"/>
          <p14:tracePt t="28452" x="2781300" y="4324350"/>
          <p14:tracePt t="28534" x="2778125" y="4324350"/>
          <p14:tracePt t="28541" x="2773363" y="4324350"/>
          <p14:tracePt t="28549" x="2770188" y="4319588"/>
          <p14:tracePt t="28560" x="2762250" y="4319588"/>
          <p14:tracePt t="28567" x="2754313" y="4316413"/>
          <p14:tracePt t="28572" x="2725738" y="4305300"/>
          <p14:tracePt t="28580" x="2679700" y="4283075"/>
          <p14:tracePt t="28588" x="2616200" y="4248150"/>
          <p14:tracePt t="28597" x="2582863" y="4233863"/>
          <p14:tracePt t="28605" x="2497138" y="4178300"/>
          <p14:tracePt t="28613" x="2392363" y="4114800"/>
          <p14:tracePt t="28623" x="2351088" y="4084638"/>
          <p14:tracePt t="28633" x="2265363" y="4010025"/>
          <p14:tracePt t="28637" x="2182813" y="3941763"/>
          <p14:tracePt t="28648" x="2152650" y="3916363"/>
          <p14:tracePt t="28663" x="2089150" y="3863975"/>
          <p14:tracePt t="28664" x="2070100" y="3844925"/>
          <p14:tracePt t="28670" x="2020888" y="3806825"/>
          <p14:tracePt t="28679" x="2006600" y="3792538"/>
          <p14:tracePt t="28686" x="1973263" y="3776663"/>
          <p14:tracePt t="28696" x="1965325" y="3773488"/>
          <p14:tracePt t="28702" x="1951038" y="3770313"/>
          <p14:tracePt t="28711" x="1946275" y="3765550"/>
          <p14:tracePt t="28734" x="1951038" y="3765550"/>
          <p14:tracePt t="28743" x="1962150" y="3765550"/>
          <p14:tracePt t="28750" x="2003425" y="3732213"/>
          <p14:tracePt t="28758" x="2009775" y="3732213"/>
          <p14:tracePt t="28768" x="2036763" y="3740150"/>
          <p14:tracePt t="29084" x="2032000" y="3740150"/>
          <p14:tracePt t="29092" x="2028825" y="3735388"/>
          <p14:tracePt t="29096" x="2025650" y="3735388"/>
          <p14:tracePt t="29105" x="2020888" y="3732213"/>
          <p14:tracePt t="29113" x="2014538" y="3729038"/>
          <p14:tracePt t="29120" x="2003425" y="3717925"/>
          <p14:tracePt t="29128" x="1998663" y="3709988"/>
          <p14:tracePt t="29136" x="1998663" y="3694113"/>
          <p14:tracePt t="29155" x="1998663" y="3687763"/>
          <p14:tracePt t="29165" x="1998663" y="3671888"/>
          <p14:tracePt t="29181" x="1998663" y="3665538"/>
          <p14:tracePt t="29189" x="1998663" y="3657600"/>
          <p14:tracePt t="29199" x="1995488" y="3657600"/>
          <p14:tracePt t="29212" x="1995488" y="3652838"/>
          <p14:tracePt t="29243" x="1990725" y="3652838"/>
          <p14:tracePt t="29468" x="1990725" y="3649663"/>
          <p14:tracePt t="30487" x="1990725" y="3646488"/>
          <p14:tracePt t="30502" x="1990725" y="3641725"/>
          <p14:tracePt t="30732" x="1995488" y="3641725"/>
          <p14:tracePt t="31407" x="1998663" y="3641725"/>
          <p14:tracePt t="31420" x="2003425" y="3641725"/>
          <p14:tracePt t="31435" x="2014538" y="3641725"/>
          <p14:tracePt t="31442" x="2028825" y="3641725"/>
          <p14:tracePt t="31451" x="2043113" y="3641725"/>
          <p14:tracePt t="31458" x="2066925" y="3641725"/>
          <p14:tracePt t="31468" x="2095500" y="3641725"/>
          <p14:tracePt t="31474" x="2133600" y="3641725"/>
          <p14:tracePt t="31485" x="2185988" y="3641725"/>
          <p14:tracePt t="31492" x="2238375" y="3641725"/>
          <p14:tracePt t="31501" x="2309813" y="3649663"/>
          <p14:tracePt t="31508" x="2359025" y="3649663"/>
          <p14:tracePt t="31517" x="2422525" y="3652838"/>
          <p14:tracePt t="31524" x="2481263" y="3652838"/>
          <p14:tracePt t="31534" x="2527300" y="3660775"/>
          <p14:tracePt t="31544" x="2593975" y="3668713"/>
          <p14:tracePt t="31550" x="2646363" y="3671888"/>
          <p14:tracePt t="31561" x="2720975" y="3671888"/>
          <p14:tracePt t="31566" x="2814638" y="3679825"/>
          <p14:tracePt t="31573" x="2889250" y="3687763"/>
          <p14:tracePt t="31582" x="3057525" y="3687763"/>
          <p14:tracePt t="31588" x="3332163" y="3687763"/>
          <p14:tracePt t="31597" x="3503613" y="3702050"/>
          <p14:tracePt t="31604" x="3875088" y="3729038"/>
          <p14:tracePt t="31613" x="4087813" y="3729038"/>
          <p14:tracePt t="31620" x="4346575" y="3729038"/>
          <p14:tracePt t="31629" x="4514850" y="3729038"/>
          <p14:tracePt t="31636" x="4545013" y="3724275"/>
          <p14:tracePt t="32139" x="4548188" y="3724275"/>
          <p14:tracePt t="32155" x="4548188" y="3721100"/>
          <p14:tracePt t="32165" x="4545013" y="3713163"/>
          <p14:tracePt t="32170" x="4533900" y="3713163"/>
          <p14:tracePt t="32176" x="4529138" y="3713163"/>
          <p14:tracePt t="32201" x="4529138" y="3709988"/>
          <p14:tracePt t="32208" x="4540250" y="3709988"/>
          <p14:tracePt t="32217" x="4548188" y="3709988"/>
          <p14:tracePt t="32226" x="4570413" y="3709988"/>
          <p14:tracePt t="32242" x="4570413" y="3698875"/>
          <p14:tracePt t="32250" x="4551363" y="3687763"/>
          <p14:tracePt t="32258" x="4551363" y="3683000"/>
          <p14:tracePt t="32308" x="4551363" y="3679825"/>
          <p14:tracePt t="32421" x="4551363" y="3676650"/>
          <p14:tracePt t="32429" x="4559300" y="3676650"/>
          <p14:tracePt t="32437" x="4570413" y="3676650"/>
          <p14:tracePt t="32449" x="4600575" y="3676650"/>
          <p14:tracePt t="32451" x="4638675" y="3676650"/>
          <p14:tracePt t="32462" x="4675188" y="3676650"/>
          <p14:tracePt t="32468" x="4705350" y="3683000"/>
          <p14:tracePt t="32475" x="4738688" y="3683000"/>
          <p14:tracePt t="32483" x="4768850" y="3687763"/>
          <p14:tracePt t="32492" x="4799013" y="3694113"/>
          <p14:tracePt t="32499" x="4848225" y="3698875"/>
          <p14:tracePt t="32508" x="4900613" y="3705225"/>
          <p14:tracePt t="32515" x="4959350" y="3705225"/>
          <p14:tracePt t="32525" x="5019675" y="3709988"/>
          <p14:tracePt t="32533" x="5080000" y="3717925"/>
          <p14:tracePt t="32542" x="5140325" y="3721100"/>
          <p14:tracePt t="32551" x="5184775" y="3721100"/>
          <p14:tracePt t="32560" x="5237163" y="3729038"/>
          <p14:tracePt t="32566" x="5281613" y="3729038"/>
          <p14:tracePt t="32572" x="5341938" y="3735388"/>
          <p14:tracePt t="32581" x="5408613" y="3740150"/>
          <p14:tracePt t="32588" x="5502275" y="3740150"/>
          <p14:tracePt t="32599" x="5670550" y="3740150"/>
          <p14:tracePt t="32609" x="5764213" y="3746500"/>
          <p14:tracePt t="32614" x="6042025" y="3746500"/>
          <p14:tracePt t="32622" x="6207125" y="3746500"/>
          <p14:tracePt t="32631" x="6378575" y="3743325"/>
          <p14:tracePt t="32637" x="6684963" y="3721100"/>
          <p14:tracePt t="32645" x="6813550" y="3713163"/>
          <p14:tracePt t="32652" x="6943725" y="3694113"/>
          <p14:tracePt t="32660" x="7026275" y="3690938"/>
          <p14:tracePt t="32669" x="7092950" y="3683000"/>
          <p14:tracePt t="32675" x="7169150" y="3676650"/>
          <p14:tracePt t="32686" x="7183438" y="3671888"/>
          <p14:tracePt t="32704" x="7194550" y="3676650"/>
          <p14:tracePt t="32708" x="7194550" y="3679825"/>
          <p14:tracePt t="32717" x="7194550" y="3687763"/>
          <p14:tracePt t="32733" x="7150100" y="3687763"/>
          <p14:tracePt t="32743" x="7127875" y="3690938"/>
          <p14:tracePt t="32748" x="7112000" y="3705225"/>
          <p14:tracePt t="32759" x="7064375" y="3746500"/>
          <p14:tracePt t="33155" x="7067550" y="3746500"/>
          <p14:tracePt t="33162" x="7078663" y="3746500"/>
          <p14:tracePt t="33170" x="7092950" y="3746500"/>
          <p14:tracePt t="33180" x="7112000" y="3746500"/>
          <p14:tracePt t="33186" x="7127875" y="3746500"/>
          <p14:tracePt t="33193" x="7145338" y="3746500"/>
          <p14:tracePt t="33204" x="7150100" y="3740150"/>
          <p14:tracePt t="33207" x="7150100" y="3735388"/>
          <p14:tracePt t="33216" x="7156450" y="3735388"/>
          <p14:tracePt t="33225" x="7172325" y="3732213"/>
          <p14:tracePt t="33232" x="7186613" y="3729038"/>
          <p14:tracePt t="33240" x="7197725" y="3721100"/>
          <p14:tracePt t="33249" x="7197725" y="3717925"/>
          <p14:tracePt t="33256" x="7197725" y="3705225"/>
          <p14:tracePt t="33265" x="7197725" y="3702050"/>
          <p14:tracePt t="33272" x="7197725" y="3694113"/>
          <p14:tracePt t="33284" x="7197725" y="3690938"/>
          <p14:tracePt t="34029" x="7183438" y="3690938"/>
          <p14:tracePt t="34037" x="7131050" y="3690938"/>
          <p14:tracePt t="34043" x="6985000" y="3690938"/>
          <p14:tracePt t="34053" x="6719888" y="3705225"/>
          <p14:tracePt t="34061" x="6491288" y="3717925"/>
          <p14:tracePt t="34069" x="6165850" y="3740150"/>
          <p14:tracePt t="34080" x="5827713" y="3762375"/>
          <p14:tracePt t="34086" x="5532438" y="3795713"/>
          <p14:tracePt t="34096" x="5162550" y="3840163"/>
          <p14:tracePt t="34104" x="4854575" y="3863975"/>
          <p14:tracePt t="34110" x="4503738" y="3886200"/>
          <p14:tracePt t="34117" x="4132263" y="3919538"/>
          <p14:tracePt t="34124" x="3856038" y="3930650"/>
          <p14:tracePt t="34133" x="3597275" y="3941763"/>
          <p14:tracePt t="34140" x="3346450" y="3960813"/>
          <p14:tracePt t="34148" x="3128963" y="3983038"/>
          <p14:tracePt t="34156" x="2957513" y="3990975"/>
          <p14:tracePt t="34165" x="2871788" y="4005263"/>
          <p14:tracePt t="34172" x="2819400" y="4010025"/>
          <p14:tracePt t="34181" x="2806700" y="4013200"/>
          <p14:tracePt t="34189" x="2811463" y="4027488"/>
          <p14:tracePt t="34196" x="2833688" y="4032250"/>
          <p14:tracePt t="34204" x="2836863" y="4032250"/>
          <p14:tracePt t="34448" x="2830513" y="4032250"/>
          <p14:tracePt t="34454" x="2814638" y="4027488"/>
          <p14:tracePt t="34462" x="2795588" y="4016375"/>
          <p14:tracePt t="34471" x="2747963" y="4005263"/>
          <p14:tracePt t="34478" x="2709863" y="3997325"/>
          <p14:tracePt t="34487" x="2665413" y="3994150"/>
          <p14:tracePt t="34494" x="2632075" y="3983038"/>
          <p14:tracePt t="34504" x="2620963" y="3975100"/>
          <p14:tracePt t="34510" x="2609850" y="3960813"/>
          <p14:tracePt t="34527" x="2605088" y="3956050"/>
          <p14:tracePt t="34542" x="2605088" y="3952875"/>
          <p14:tracePt t="34552" x="2597150" y="3952875"/>
          <p14:tracePt t="34558" x="2590800" y="3952875"/>
          <p14:tracePt t="34568" x="2579688" y="3952875"/>
          <p14:tracePt t="34580" x="2574925" y="3949700"/>
          <p14:tracePt t="34586" x="2563813" y="3944938"/>
          <p14:tracePt t="34593" x="2557463" y="3944938"/>
          <p14:tracePt t="34601" x="2544763" y="3941763"/>
          <p14:tracePt t="34612" x="2538413" y="3938588"/>
          <p14:tracePt t="34618" x="2533650" y="3938588"/>
          <p14:tracePt t="34624" x="2527300" y="3938588"/>
          <p14:tracePt t="34633" x="2527300" y="3933825"/>
          <p14:tracePt t="34649" x="2522538" y="3933825"/>
          <p14:tracePt t="35006" x="2527300" y="3933825"/>
          <p14:tracePt t="35014" x="2544763" y="3933825"/>
          <p14:tracePt t="35023" x="2590800" y="3938588"/>
          <p14:tracePt t="35035" x="2646363" y="3949700"/>
          <p14:tracePt t="35038" x="2698750" y="3960813"/>
          <p14:tracePt t="35042" x="2773363" y="3971925"/>
          <p14:tracePt t="35054" x="2841625" y="3979863"/>
          <p14:tracePt t="35059" x="2908300" y="3990975"/>
          <p14:tracePt t="35067" x="2960688" y="3997325"/>
          <p14:tracePt t="35075" x="3035300" y="4005263"/>
          <p14:tracePt t="35082" x="3092450" y="4010025"/>
          <p14:tracePt t="35092" x="3144838" y="4010025"/>
          <p14:tracePt t="35098" x="3189288" y="4010025"/>
          <p14:tracePt t="35112" x="3241675" y="4016375"/>
          <p14:tracePt t="35121" x="3271838" y="4016375"/>
          <p14:tracePt t="35127" x="3346450" y="4016375"/>
          <p14:tracePt t="35133" x="3390900" y="4016375"/>
          <p14:tracePt t="35140" x="3473450" y="4016375"/>
          <p14:tracePt t="35148" x="3519488" y="4016375"/>
          <p14:tracePt t="35156" x="3594100" y="4005263"/>
          <p14:tracePt t="35164" x="3630613" y="4005263"/>
          <p14:tracePt t="35175" x="3663950" y="4032250"/>
          <p14:tracePt t="35574" x="3668713" y="4032250"/>
          <p14:tracePt t="35583" x="3679825" y="4032250"/>
          <p14:tracePt t="35590" x="3702050" y="4032250"/>
          <p14:tracePt t="35599" x="3724275" y="4032250"/>
          <p14:tracePt t="35608" x="3776663" y="4032250"/>
          <p14:tracePt t="35616" x="3798888" y="4035425"/>
          <p14:tracePt t="35627" x="3814763" y="4035425"/>
          <p14:tracePt t="35633" x="3825875" y="4035425"/>
          <p14:tracePt t="35648" x="3844925" y="4027488"/>
          <p14:tracePt t="35652" x="3870325" y="4016375"/>
          <p14:tracePt t="35656" x="3908425" y="4016375"/>
          <p14:tracePt t="35667" x="3952875" y="4013200"/>
          <p14:tracePt t="35677" x="4013200" y="4005263"/>
          <p14:tracePt t="35681" x="4079875" y="3997325"/>
          <p14:tracePt t="35689" x="4132263" y="3997325"/>
          <p14:tracePt t="35696" x="4192588" y="3997325"/>
          <p14:tracePt t="35708" x="4259263" y="3994150"/>
          <p14:tracePt t="35716" x="4327525" y="3994150"/>
          <p14:tracePt t="35721" x="4387850" y="3986213"/>
          <p14:tracePt t="35729" x="4454525" y="3979863"/>
          <p14:tracePt t="35737" x="4498975" y="3979863"/>
          <p14:tracePt t="35744" x="4537075" y="3975100"/>
          <p14:tracePt t="35753" x="4562475" y="3975100"/>
          <p14:tracePt t="35760" x="4600575" y="3975100"/>
          <p14:tracePt t="35772" x="4614863" y="3975100"/>
          <p14:tracePt t="35779" x="4630738" y="3979863"/>
          <p14:tracePt t="35787" x="4638675" y="3983038"/>
          <p14:tracePt t="35793" x="4638675" y="3986213"/>
          <p14:tracePt t="35800" x="4641850" y="3990975"/>
          <p14:tracePt t="36951" x="4641850" y="3994150"/>
          <p14:tracePt t="36960" x="4649788" y="3994150"/>
          <p14:tracePt t="36961" x="4656138" y="3994150"/>
          <p14:tracePt t="36974" x="4667250" y="4002088"/>
          <p14:tracePt t="36981" x="4672013" y="4005263"/>
          <p14:tracePt t="36986" x="4683125" y="4016375"/>
          <p14:tracePt t="36994" x="4691063" y="4016375"/>
          <p14:tracePt t="37003" x="4705350" y="4021138"/>
          <p14:tracePt t="37010" x="4719638" y="4024313"/>
          <p14:tracePt t="37534" x="4716463" y="4021138"/>
          <p14:tracePt t="37551" x="4708525" y="4021138"/>
          <p14:tracePt t="37558" x="4694238" y="4010025"/>
          <p14:tracePt t="37566" x="4683125" y="3990975"/>
          <p14:tracePt t="37574" x="4649788" y="3979863"/>
          <p14:tracePt t="37582" x="4645025" y="3968750"/>
          <p14:tracePt t="37591" x="4645025" y="3952875"/>
          <p14:tracePt t="37598" x="4652963" y="3941763"/>
          <p14:tracePt t="37608" x="4667250" y="3938588"/>
          <p14:tracePt t="37620" x="4675188" y="3922713"/>
          <p14:tracePt t="37622" x="4686300" y="3911600"/>
          <p14:tracePt t="37629" x="4691063" y="3903663"/>
          <p14:tracePt t="37642" x="4691063" y="3897313"/>
          <p14:tracePt t="37655" x="4691063" y="3892550"/>
          <p14:tracePt t="37664" x="4691063" y="3889375"/>
          <p14:tracePt t="37699" x="4691063" y="3886200"/>
          <p14:tracePt t="37770" x="4691063" y="3881438"/>
          <p14:tracePt t="37801" x="4694238" y="3878263"/>
          <p14:tracePt t="37810" x="4697413" y="3878263"/>
          <p14:tracePt t="37818" x="4705350" y="3878263"/>
          <p14:tracePt t="37828" x="4719638" y="3878263"/>
          <p14:tracePt t="37834" x="4735513" y="3878263"/>
          <p14:tracePt t="37840" x="4757738" y="3878263"/>
          <p14:tracePt t="37847" x="4779963" y="3878263"/>
          <p14:tracePt t="37857" x="4810125" y="3878263"/>
          <p14:tracePt t="37864" x="4840288" y="3878263"/>
          <p14:tracePt t="37873" x="4876800" y="3878263"/>
          <p14:tracePt t="37881" x="4922838" y="3878263"/>
          <p14:tracePt t="37890" x="4975225" y="3878263"/>
          <p14:tracePt t="37899" x="5049838" y="3881438"/>
          <p14:tracePt t="37907" x="5110163" y="3881438"/>
          <p14:tracePt t="37912" x="5176838" y="3889375"/>
          <p14:tracePt t="37920" x="5259388" y="3889375"/>
          <p14:tracePt t="37931" x="5375275" y="3892550"/>
          <p14:tracePt t="37939" x="5495925" y="3892550"/>
          <p14:tracePt t="37950" x="5618163" y="3892550"/>
          <p14:tracePt t="37959" x="5700713" y="3892550"/>
          <p14:tracePt t="37962" x="5738813" y="3892550"/>
          <p14:tracePt t="37971" x="5772150" y="3892550"/>
          <p14:tracePt t="37978" x="5791200" y="3903663"/>
          <p14:tracePt t="37988" x="5805488" y="3903663"/>
          <p14:tracePt t="37996" x="5821363" y="3881438"/>
          <p14:tracePt t="38296" x="5821363" y="3878263"/>
          <p14:tracePt t="38311" x="5816600" y="3878263"/>
          <p14:tracePt t="38320" x="5816600" y="3875088"/>
          <p14:tracePt t="38326" x="5838825" y="3867150"/>
          <p14:tracePt t="38332" x="5862638" y="3867150"/>
          <p14:tracePt t="38341" x="5876925" y="3867150"/>
          <p14:tracePt t="38348" x="5880100" y="3870325"/>
          <p14:tracePt t="38358" x="5888038" y="3875088"/>
          <p14:tracePt t="38369" x="5888038" y="3878263"/>
          <p14:tracePt t="38372" x="5910263" y="3878263"/>
          <p14:tracePt t="38381" x="5937250" y="3892550"/>
          <p14:tracePt t="38390" x="5973763" y="3903663"/>
          <p14:tracePt t="38396" x="6022975" y="3916363"/>
          <p14:tracePt t="38405" x="6056313" y="3933825"/>
          <p14:tracePt t="38412" x="6086475" y="3944938"/>
          <p14:tracePt t="38424" x="6119813" y="3956050"/>
          <p14:tracePt t="38431" x="6138863" y="3963988"/>
          <p14:tracePt t="38440" x="6149975" y="3963988"/>
          <p14:tracePt t="38445" x="6161088" y="3968750"/>
          <p14:tracePt t="38457" x="6169025" y="3968750"/>
          <p14:tracePt t="38462" x="6176963" y="3968750"/>
          <p14:tracePt t="38472" x="6180138" y="3968750"/>
          <p14:tracePt t="38477" x="6183313" y="3968750"/>
          <p14:tracePt t="38486" x="6188075" y="3968750"/>
          <p14:tracePt t="38496" x="6191250" y="3968750"/>
          <p14:tracePt t="38512" x="6199188" y="3968750"/>
          <p14:tracePt t="38519" x="6207125" y="3968750"/>
          <p14:tracePt t="38966" x="6210300" y="3968750"/>
          <p14:tracePt t="38979" x="6213475" y="3968750"/>
          <p14:tracePt t="38986" x="6224588" y="3968750"/>
          <p14:tracePt t="38996" x="6270625" y="3968750"/>
          <p14:tracePt t="39006" x="6315075" y="3968750"/>
          <p14:tracePt t="39013" x="6348413" y="3968750"/>
          <p14:tracePt t="39019" x="6416675" y="3968750"/>
          <p14:tracePt t="39027" x="6472238" y="3968750"/>
          <p14:tracePt t="39034" x="6513513" y="3968750"/>
          <p14:tracePt t="39043" x="6604000" y="3968750"/>
          <p14:tracePt t="39050" x="6662738" y="3968750"/>
          <p14:tracePt t="39059" x="6731000" y="3963988"/>
          <p14:tracePt t="39066" x="6865938" y="3963988"/>
          <p14:tracePt t="39074" x="6959600" y="3963988"/>
          <p14:tracePt t="39082" x="7097713" y="3963988"/>
          <p14:tracePt t="39090" x="7235825" y="3956050"/>
          <p14:tracePt t="39098" x="7389813" y="3956050"/>
          <p14:tracePt t="39108" x="7588250" y="3956050"/>
          <p14:tracePt t="39117" x="7800975" y="3956050"/>
          <p14:tracePt t="39124" x="8002588" y="3944938"/>
          <p14:tracePt t="39134" x="8205788" y="3938588"/>
          <p14:tracePt t="39139" x="8388350" y="3927475"/>
          <p14:tracePt t="39146" x="8609013" y="3908425"/>
          <p14:tracePt t="39154" x="8793163" y="3900488"/>
          <p14:tracePt t="39162" x="8853488" y="3892550"/>
          <p14:tracePt t="39171" x="8991600" y="3886200"/>
          <p14:tracePt t="39178" x="9107488" y="3870325"/>
          <p14:tracePt t="39187" x="9204325" y="3863975"/>
          <p14:tracePt t="39194" x="9234488" y="3863975"/>
          <p14:tracePt t="39203" x="9286875" y="3856038"/>
          <p14:tracePt t="39212" x="9331325" y="3844925"/>
          <p14:tracePt t="39219" x="9347200" y="3844925"/>
          <p14:tracePt t="39229" x="9350375" y="3844925"/>
          <p14:tracePt t="39238" x="9347200" y="3844925"/>
          <p14:tracePt t="39246" x="9309100" y="3844925"/>
          <p14:tracePt t="39256" x="9250363" y="3859213"/>
          <p14:tracePt t="39261" x="9182100" y="3878263"/>
          <p14:tracePt t="39272" x="9167813" y="3881438"/>
          <p14:tracePt t="39575" x="9163050" y="3881438"/>
          <p14:tracePt t="39582" x="9134475" y="3881438"/>
          <p14:tracePt t="39591" x="9096375" y="3881438"/>
          <p14:tracePt t="39598" x="9043988" y="3889375"/>
          <p14:tracePt t="39607" x="8964613" y="3916363"/>
          <p14:tracePt t="39614" x="8870950" y="3944938"/>
          <p14:tracePt t="39622" x="8804275" y="3963988"/>
          <p14:tracePt t="39630" x="8748713" y="3968750"/>
          <p14:tracePt t="39639" x="8710613" y="3975100"/>
          <p14:tracePt t="39646" x="8699500" y="3979863"/>
          <p14:tracePt t="39654" x="8680450" y="3979863"/>
          <p14:tracePt t="39662" x="8669338" y="3979863"/>
          <p14:tracePt t="39674" x="8655050" y="3979863"/>
          <p14:tracePt t="39680" x="8636000" y="3979863"/>
          <p14:tracePt t="39688" x="8620125" y="3979863"/>
          <p14:tracePt t="39697" x="8597900" y="3979863"/>
          <p14:tracePt t="39701" x="8583613" y="3979863"/>
          <p14:tracePt t="39710" x="8561388" y="3983038"/>
          <p14:tracePt t="39719" x="8545513" y="3986213"/>
          <p14:tracePt t="39728" x="8531225" y="3990975"/>
          <p14:tracePt t="39735" x="8523288" y="3990975"/>
          <p14:tracePt t="39744" x="8520113" y="3990975"/>
          <p14:tracePt t="39946" x="8520113" y="3986213"/>
          <p14:tracePt t="40114" x="8512175" y="3986213"/>
          <p14:tracePt t="40122" x="8445500" y="3975100"/>
          <p14:tracePt t="40129" x="8351838" y="3960813"/>
          <p14:tracePt t="40139" x="8175625" y="3941763"/>
          <p14:tracePt t="40145" x="7932738" y="3930650"/>
          <p14:tracePt t="40150" x="7699375" y="3922713"/>
          <p14:tracePt t="40159" x="7258050" y="3922713"/>
          <p14:tracePt t="40167" x="6894513" y="3922713"/>
          <p14:tracePt t="40176" x="6438900" y="3930650"/>
          <p14:tracePt t="40189" x="5967413" y="3952875"/>
          <p14:tracePt t="40195" x="5689600" y="3975100"/>
          <p14:tracePt t="40197" x="5184775" y="4013200"/>
          <p14:tracePt t="40207" x="4724400" y="4049713"/>
          <p14:tracePt t="40214" x="4503738" y="4079875"/>
          <p14:tracePt t="40226" x="4148138" y="4125913"/>
          <p14:tracePt t="40232" x="4005263" y="4143375"/>
          <p14:tracePt t="40241" x="3795713" y="4170363"/>
          <p14:tracePt t="40248" x="3751263" y="4184650"/>
          <p14:tracePt t="40257" x="3724275" y="4192588"/>
          <p14:tracePt t="40273" x="3740150" y="4192588"/>
          <p14:tracePt t="40280" x="3773488" y="4200525"/>
          <p14:tracePt t="40289" x="3822700" y="4203700"/>
          <p14:tracePt t="40296" x="3881438" y="4211638"/>
          <p14:tracePt t="40305" x="3889375" y="4211638"/>
          <p14:tracePt t="40605" x="3881438" y="4211638"/>
          <p14:tracePt t="40622" x="3848100" y="4211638"/>
          <p14:tracePt t="40626" x="3825875" y="4211638"/>
          <p14:tracePt t="40634" x="3757613" y="4203700"/>
          <p14:tracePt t="40643" x="3660775" y="4214813"/>
          <p14:tracePt t="40651" x="3544888" y="4237038"/>
          <p14:tracePt t="40658" x="3417888" y="4244975"/>
          <p14:tracePt t="40667" x="3308350" y="4244975"/>
          <p14:tracePt t="40674" x="3216275" y="4244975"/>
          <p14:tracePt t="40685" x="3144838" y="4244975"/>
          <p14:tracePt t="40696" x="3084513" y="4244975"/>
          <p14:tracePt t="40699" x="3017838" y="4244975"/>
          <p14:tracePt t="40707" x="2957513" y="4244975"/>
          <p14:tracePt t="40714" x="2905125" y="4244975"/>
          <p14:tracePt t="40724" x="2844800" y="4244975"/>
          <p14:tracePt t="40732" x="2792413" y="4244975"/>
          <p14:tracePt t="40741" x="2732088" y="4244975"/>
          <p14:tracePt t="40749" x="2665413" y="4252913"/>
          <p14:tracePt t="40755" x="2613025" y="4252913"/>
          <p14:tracePt t="40765" x="2552700" y="4252913"/>
          <p14:tracePt t="40775" x="2500313" y="4252913"/>
          <p14:tracePt t="40783" x="2463800" y="4252913"/>
          <p14:tracePt t="40792" x="2425700" y="4252913"/>
          <p14:tracePt t="40796" x="2406650" y="4252913"/>
          <p14:tracePt t="40804" x="2398713" y="4252913"/>
          <p14:tracePt t="40813" x="2395538" y="4252913"/>
          <p14:tracePt t="42047" x="2395538" y="4256088"/>
          <p14:tracePt t="42056" x="2403475" y="4264025"/>
          <p14:tracePt t="42062" x="2422525" y="4271963"/>
          <p14:tracePt t="42074" x="2439988" y="4278313"/>
          <p14:tracePt t="42080" x="2451100" y="4289425"/>
          <p14:tracePt t="42088" x="2470150" y="4297363"/>
          <p14:tracePt t="42096" x="2497138" y="4308475"/>
          <p14:tracePt t="42102" x="2538413" y="4319588"/>
          <p14:tracePt t="42111" x="2560638" y="4324350"/>
          <p14:tracePt t="42118" x="2620963" y="4335463"/>
          <p14:tracePt t="42127" x="2662238" y="4346575"/>
          <p14:tracePt t="42144" x="2773363" y="4360863"/>
          <p14:tracePt t="42150" x="2825750" y="4365625"/>
          <p14:tracePt t="42160" x="2894013" y="4371975"/>
          <p14:tracePt t="42168" x="2935288" y="4376738"/>
          <p14:tracePt t="42174" x="3017838" y="4383088"/>
          <p14:tracePt t="42182" x="3062288" y="4387850"/>
          <p14:tracePt t="42191" x="3155950" y="4394200"/>
          <p14:tracePt t="42198" x="3216275" y="4394200"/>
          <p14:tracePt t="42207" x="3282950" y="4394200"/>
          <p14:tracePt t="42214" x="3409950" y="4376738"/>
          <p14:tracePt t="42223" x="3484563" y="4365625"/>
          <p14:tracePt t="42230" x="3544888" y="4357688"/>
          <p14:tracePt t="42238" x="3611563" y="4352925"/>
          <p14:tracePt t="42248" x="3668713" y="4346575"/>
          <p14:tracePt t="42258" x="3735388" y="4338638"/>
          <p14:tracePt t="42265" x="3781425" y="4338638"/>
          <p14:tracePt t="42638" x="3784600" y="4338638"/>
          <p14:tracePt t="42642" x="3787775" y="4338638"/>
          <p14:tracePt t="42650" x="3803650" y="4338638"/>
          <p14:tracePt t="42660" x="3810000" y="4338638"/>
          <p14:tracePt t="42668" x="3814763" y="4346575"/>
          <p14:tracePt t="42674" x="3814763" y="4349750"/>
          <p14:tracePt t="42683" x="3810000" y="4349750"/>
          <p14:tracePt t="42702" x="3814763" y="4338638"/>
          <p14:tracePt t="42710" x="3817938" y="4338638"/>
          <p14:tracePt t="42716" x="3825875" y="4338638"/>
          <p14:tracePt t="42725" x="3836988" y="4330700"/>
          <p14:tracePt t="42732" x="3840163" y="4330700"/>
          <p14:tracePt t="42737" x="3848100" y="4330700"/>
          <p14:tracePt t="42847" x="3851275" y="4330700"/>
          <p14:tracePt t="42857" x="3870325" y="4330700"/>
          <p14:tracePt t="42861" x="3900488" y="4335463"/>
          <p14:tracePt t="42872" x="3952875" y="4341813"/>
          <p14:tracePt t="42876" x="4013200" y="4341813"/>
          <p14:tracePt t="42884" x="4079875" y="4346575"/>
          <p14:tracePt t="42893" x="4140200" y="4346575"/>
          <p14:tracePt t="42900" x="4206875" y="4352925"/>
          <p14:tracePt t="42909" x="4283075" y="4352925"/>
          <p14:tracePt t="42916" x="4341813" y="4352925"/>
          <p14:tracePt t="42926" x="4432300" y="4352925"/>
          <p14:tracePt t="42936" x="4570413" y="4352925"/>
          <p14:tracePt t="42942" x="4667250" y="4360863"/>
          <p14:tracePt t="42955" x="4848225" y="4360863"/>
          <p14:tracePt t="42957" x="5110163" y="4371975"/>
          <p14:tracePt t="42964" x="5308600" y="4371975"/>
          <p14:tracePt t="42972" x="5521325" y="4371975"/>
          <p14:tracePt t="42981" x="5764213" y="4371975"/>
          <p14:tracePt t="42988" x="6008688" y="4371975"/>
          <p14:tracePt t="42997" x="6243638" y="4352925"/>
          <p14:tracePt t="43004" x="6450013" y="4324350"/>
          <p14:tracePt t="43013" x="6524625" y="4319588"/>
          <p14:tracePt t="43020" x="6610350" y="4294188"/>
          <p14:tracePt t="43029" x="6651625" y="4283075"/>
          <p14:tracePt t="43036" x="6656388" y="4283075"/>
          <p14:tracePt t="43053" x="6615113" y="4271963"/>
          <p14:tracePt t="43062" x="6569075" y="4271963"/>
          <p14:tracePt t="43068" x="6502400" y="4264025"/>
          <p14:tracePt t="43078" x="6491288" y="4264025"/>
          <p14:tracePt t="43406" x="6486525" y="4264025"/>
          <p14:tracePt t="43412" x="6483350" y="4264025"/>
          <p14:tracePt t="43416" x="6480175" y="4259263"/>
          <p14:tracePt t="43426" x="6475413" y="4259263"/>
          <p14:tracePt t="43435" x="6475413" y="4256088"/>
          <p14:tracePt t="43440" x="6469063" y="4256088"/>
          <p14:tracePt t="43449" x="6453188" y="4252913"/>
          <p14:tracePt t="43456" x="6434138" y="4248150"/>
          <p14:tracePt t="43464" x="6434138" y="4244975"/>
          <p14:tracePt t="43472" x="6438900" y="4237038"/>
          <p14:tracePt t="43482" x="6445250" y="4237038"/>
          <p14:tracePt t="43489" x="6457950" y="4237038"/>
          <p14:tracePt t="43498" x="6469063" y="4237038"/>
          <p14:tracePt t="43507" x="6483350" y="4237038"/>
          <p14:tracePt t="43513" x="6497638" y="4244975"/>
          <p14:tracePt t="43520" x="6513513" y="4259263"/>
          <p14:tracePt t="43529" x="6527800" y="4278313"/>
          <p14:tracePt t="43537" x="6538913" y="4289425"/>
          <p14:tracePt t="43545" x="6557963" y="4305300"/>
          <p14:tracePt t="43552" x="6573838" y="4316413"/>
          <p14:tracePt t="43568" x="6577013" y="4316413"/>
          <p14:tracePt t="43821" x="6580188" y="4316413"/>
          <p14:tracePt t="43828" x="6588125" y="4319588"/>
          <p14:tracePt t="43838" x="6626225" y="4327525"/>
          <p14:tracePt t="43843" x="6670675" y="4338638"/>
          <p14:tracePt t="43851" x="6767513" y="4352925"/>
          <p14:tracePt t="43860" x="6883400" y="4368800"/>
          <p14:tracePt t="43872" x="7045325" y="4394200"/>
          <p14:tracePt t="43878" x="7232650" y="4405313"/>
          <p14:tracePt t="43886" x="7385050" y="4413250"/>
          <p14:tracePt t="43894" x="7539038" y="4413250"/>
          <p14:tracePt t="43901" x="7723188" y="4413250"/>
          <p14:tracePt t="43910" x="7921625" y="4413250"/>
          <p14:tracePt t="43920" x="8137525" y="4410075"/>
          <p14:tracePt t="43924" x="8340725" y="4387850"/>
          <p14:tracePt t="43932" x="8440738" y="4371975"/>
          <p14:tracePt t="43940" x="8556625" y="4357688"/>
          <p14:tracePt t="43949" x="8594725" y="4352925"/>
          <p14:tracePt t="43956" x="8639175" y="4352925"/>
          <p14:tracePt t="43964" x="8672513" y="4349750"/>
          <p14:tracePt t="44265" x="8672513" y="4346575"/>
          <p14:tracePt t="44275" x="8666163" y="4341813"/>
          <p14:tracePt t="44282" x="8661400" y="4341813"/>
          <p14:tracePt t="44294" x="8647113" y="4338638"/>
          <p14:tracePt t="44306" x="8639175" y="4338638"/>
          <p14:tracePt t="44326" x="8643938" y="4338638"/>
          <p14:tracePt t="44334" x="8661400" y="4338638"/>
          <p14:tracePt t="44343" x="8688388" y="4346575"/>
          <p14:tracePt t="44350" x="8707438" y="4357688"/>
          <p14:tracePt t="44358" x="8718550" y="4360863"/>
          <p14:tracePt t="44366" x="8721725" y="4368800"/>
          <p14:tracePt t="44375" x="8729663" y="4371975"/>
          <p14:tracePt t="44384" x="8732838" y="4368800"/>
          <p14:tracePt t="44390" x="8732838" y="4360863"/>
          <p14:tracePt t="44400" x="8732838" y="4352925"/>
          <p14:tracePt t="44406" x="8732838" y="4349750"/>
          <p14:tracePt t="44426" x="8732838" y="4346575"/>
          <p14:tracePt t="44456" x="8732838" y="4341813"/>
          <p14:tracePt t="44661" x="8743950" y="4341813"/>
          <p14:tracePt t="44671" x="8755063" y="4341813"/>
          <p14:tracePt t="44674" x="8782050" y="4346575"/>
          <p14:tracePt t="44687" x="8826500" y="4352925"/>
          <p14:tracePt t="44692" x="8870950" y="4365625"/>
          <p14:tracePt t="44699" x="8923338" y="4368800"/>
          <p14:tracePt t="44706" x="8983663" y="4376738"/>
          <p14:tracePt t="44715" x="9040813" y="4383088"/>
          <p14:tracePt t="44722" x="9099550" y="4383088"/>
          <p14:tracePt t="44732" x="9137650" y="4383088"/>
          <p14:tracePt t="44743" x="9174163" y="4383088"/>
          <p14:tracePt t="44748" x="9204325" y="4383088"/>
          <p14:tracePt t="44760" x="9226550" y="4383088"/>
          <p14:tracePt t="44762" x="9234488" y="4383088"/>
          <p14:tracePt t="44774" x="9239250" y="4383088"/>
          <p14:tracePt t="44905" x="9234488" y="4383088"/>
          <p14:tracePt t="44911" x="9234488" y="4387850"/>
          <p14:tracePt t="44928" x="9231313" y="4387850"/>
          <p14:tracePt t="44960" x="9231313" y="4391025"/>
          <p14:tracePt t="45089" x="9231313" y="4394200"/>
          <p14:tracePt t="45100" x="9242425" y="4394200"/>
          <p14:tracePt t="45110" x="9294813" y="4405313"/>
          <p14:tracePt t="45117" x="9347200" y="4410075"/>
          <p14:tracePt t="45125" x="9410700" y="4418013"/>
          <p14:tracePt t="45132" x="9482138" y="4418013"/>
          <p14:tracePt t="45141" x="9542463" y="4418013"/>
          <p14:tracePt t="45148" x="9609138" y="4418013"/>
          <p14:tracePt t="45159" x="9661525" y="4418013"/>
          <p14:tracePt t="45164" x="9699625" y="4418013"/>
          <p14:tracePt t="45175" x="9747250" y="4424363"/>
          <p14:tracePt t="45182" x="9777413" y="4429125"/>
          <p14:tracePt t="45190" x="9807575" y="4432300"/>
          <p14:tracePt t="45198" x="9826625" y="4440238"/>
          <p14:tracePt t="45207" x="9837738" y="4440238"/>
          <p14:tracePt t="45214" x="9856788" y="4443413"/>
          <p14:tracePt t="45222" x="9871075" y="4446588"/>
          <p14:tracePt t="45234" x="9898063" y="4451350"/>
          <p14:tracePt t="45241" x="9912350" y="4451350"/>
          <p14:tracePt t="45248" x="9934575" y="4451350"/>
          <p14:tracePt t="45264" x="9961563" y="4451350"/>
          <p14:tracePt t="45270" x="9975850" y="4451350"/>
          <p14:tracePt t="45281" x="9983788" y="4451350"/>
          <p14:tracePt t="45774" x="9990138" y="4451350"/>
          <p14:tracePt t="45781" x="10013950" y="4451350"/>
          <p14:tracePt t="45792" x="10031413" y="4451350"/>
          <p14:tracePt t="45797" x="10036175" y="4451350"/>
          <p14:tracePt t="45811" x="10039350" y="4446588"/>
          <p14:tracePt t="45820" x="10044113" y="4421188"/>
          <p14:tracePt t="45834" x="10039350" y="4418013"/>
          <p14:tracePt t="45843" x="10020300" y="4405313"/>
          <p14:tracePt t="45851" x="9990138" y="4402138"/>
          <p14:tracePt t="45858" x="9942513" y="4394200"/>
          <p14:tracePt t="45867" x="9898063" y="4394200"/>
          <p14:tracePt t="45874" x="9829800" y="4391025"/>
          <p14:tracePt t="45884" x="9769475" y="4383088"/>
          <p14:tracePt t="45890" x="9675813" y="4376738"/>
          <p14:tracePt t="45901" x="9575800" y="4360863"/>
          <p14:tracePt t="45910" x="9402763" y="4341813"/>
          <p14:tracePt t="45916" x="9261475" y="4335463"/>
          <p14:tracePt t="45924" x="8890000" y="4300538"/>
          <p14:tracePt t="45940" x="8186738" y="4256088"/>
          <p14:tracePt t="45957" x="7169150" y="4244975"/>
          <p14:tracePt t="45964" x="6819900" y="4244975"/>
          <p14:tracePt t="45973" x="6154738" y="4252913"/>
          <p14:tracePt t="45982" x="5499100" y="4289425"/>
          <p14:tracePt t="45992" x="5127625" y="4327525"/>
          <p14:tracePt t="45998" x="4746625" y="4360863"/>
          <p14:tracePt t="46008" x="4162425" y="4424363"/>
          <p14:tracePt t="46014" x="3856038" y="4457700"/>
          <p14:tracePt t="46020" x="3440113" y="4503738"/>
          <p14:tracePt t="46029" x="3189288" y="4537075"/>
          <p14:tracePt t="46036" x="3009900" y="4562475"/>
          <p14:tracePt t="46045" x="2935288" y="4578350"/>
          <p14:tracePt t="46052" x="2836863" y="4597400"/>
          <p14:tracePt t="46062" x="2778125" y="4608513"/>
          <p14:tracePt t="46070" x="2759075" y="4616450"/>
          <p14:tracePt t="46077" x="2751138" y="4619625"/>
          <p14:tracePt t="46085" x="2751138" y="4622800"/>
          <p14:tracePt t="46100" x="2778125" y="4633913"/>
          <p14:tracePt t="46108" x="2803525" y="4641850"/>
          <p14:tracePt t="46117" x="2811463" y="4649788"/>
          <p14:tracePt t="46124" x="2822575" y="4660900"/>
          <p14:tracePt t="46133" x="2822575" y="4672013"/>
          <p14:tracePt t="46432" x="2811463" y="4672013"/>
          <p14:tracePt t="46440" x="2800350" y="4672013"/>
          <p14:tracePt t="46450" x="2767013" y="4672013"/>
          <p14:tracePt t="46457" x="2728913" y="4672013"/>
          <p14:tracePt t="46466" x="2684463" y="4672013"/>
          <p14:tracePt t="46483" x="2392363" y="4691063"/>
          <p14:tracePt t="46487" x="2249488" y="4697413"/>
          <p14:tracePt t="46499" x="2125663" y="4697413"/>
          <p14:tracePt t="46516" x="1979613" y="4697413"/>
          <p14:tracePt t="46521" x="1924050" y="4694238"/>
          <p14:tracePt t="46529" x="1871663" y="4691063"/>
          <p14:tracePt t="46536" x="1819275" y="4679950"/>
          <p14:tracePt t="46546" x="1763713" y="4664075"/>
          <p14:tracePt t="46554" x="1717675" y="4652963"/>
          <p14:tracePt t="46564" x="1665288" y="4649788"/>
          <p14:tracePt t="46569" x="1620838" y="4641850"/>
          <p14:tracePt t="46577" x="1565275" y="4638675"/>
          <p14:tracePt t="46585" x="1541463" y="4630738"/>
          <p14:tracePt t="46593" x="1524000" y="4630738"/>
          <p14:tracePt t="46601" x="1519238" y="4630738"/>
          <p14:tracePt t="46608" x="1508125" y="4627563"/>
          <p14:tracePt t="46649" x="1504950" y="4627563"/>
          <p14:tracePt t="47925" x="1501775" y="4622800"/>
          <p14:tracePt t="47930" x="1497013" y="4622800"/>
          <p14:tracePt t="47982" x="1493838" y="4622800"/>
          <p14:tracePt t="47996" x="1489075" y="4622800"/>
          <p14:tracePt t="48175" x="1489075" y="4619625"/>
          <p14:tracePt t="48191" x="1489075" y="4616450"/>
          <p14:tracePt t="48199" x="1489075" y="4611688"/>
          <p14:tracePt t="48213" x="1489075" y="4608513"/>
          <p14:tracePt t="48230" x="1489075" y="4603750"/>
          <p14:tracePt t="48245" x="1489075" y="4600575"/>
          <p14:tracePt t="48519" x="1489075" y="4603750"/>
          <p14:tracePt t="48526" x="1489075" y="4608513"/>
          <p14:tracePt t="48541" x="1485900" y="4608513"/>
          <p14:tracePt t="48542" x="1485900" y="4611688"/>
          <p14:tracePt t="48553" x="1482725" y="4616450"/>
          <p14:tracePt t="48563" x="1477963" y="4622800"/>
          <p14:tracePt t="48569" x="1477963" y="4633913"/>
          <p14:tracePt t="48576" x="1477963" y="4641850"/>
          <p14:tracePt t="48586" x="1477963" y="4668838"/>
          <p14:tracePt t="48596" x="1477963" y="4683125"/>
          <p14:tracePt t="48600" x="1477963" y="4694238"/>
          <p14:tracePt t="49542" x="1474788" y="4694238"/>
          <p14:tracePt t="49558" x="1466850" y="4694238"/>
          <p14:tracePt t="49573" x="1463675" y="4691063"/>
          <p14:tracePt t="49585" x="1455738" y="4691063"/>
          <p14:tracePt t="49590" x="1455738" y="4686300"/>
          <p14:tracePt t="49601" x="1452563" y="4686300"/>
          <p14:tracePt t="49608" x="1449388" y="4683125"/>
          <p14:tracePt t="49616" x="1436688" y="4679950"/>
          <p14:tracePt t="49624" x="1433513" y="4679950"/>
          <p14:tracePt t="49634" x="1430338" y="4675188"/>
          <p14:tracePt t="49640" x="1422400" y="4675188"/>
          <p14:tracePt t="49649" x="1422400" y="4672013"/>
          <p14:tracePt t="49656" x="1422400" y="4668838"/>
          <p14:tracePt t="49664" x="1411288" y="4664075"/>
          <p14:tracePt t="49680" x="1400175" y="4664075"/>
          <p14:tracePt t="49689" x="1392238" y="4664075"/>
          <p14:tracePt t="49696" x="1384300" y="4664075"/>
          <p14:tracePt t="49704" x="1373188" y="4664075"/>
          <p14:tracePt t="49712" x="1355725" y="4672013"/>
          <p14:tracePt t="49720" x="1339850" y="4683125"/>
          <p14:tracePt t="49728" x="1331913" y="4691063"/>
          <p14:tracePt t="49737" x="1320800" y="4702175"/>
          <p14:tracePt t="49744" x="1314450" y="4716463"/>
          <p14:tracePt t="49753" x="1295400" y="4735513"/>
          <p14:tracePt t="49759" x="1284288" y="4743450"/>
          <p14:tracePt t="49769" x="1276350" y="4760913"/>
          <p14:tracePt t="49777" x="1268413" y="4773613"/>
          <p14:tracePt t="49784" x="1254125" y="4795838"/>
          <p14:tracePt t="49792" x="1243013" y="4813300"/>
          <p14:tracePt t="49803" x="1235075" y="4840288"/>
          <p14:tracePt t="49808" x="1223963" y="4873625"/>
          <p14:tracePt t="49821" x="1212850" y="4900613"/>
          <p14:tracePt t="49827" x="1201738" y="4922838"/>
          <p14:tracePt t="49837" x="1193800" y="4956175"/>
          <p14:tracePt t="49849" x="1185863" y="4978400"/>
          <p14:tracePt t="49853" x="1179513" y="4997450"/>
          <p14:tracePt t="49857" x="1168400" y="5024438"/>
          <p14:tracePt t="49867" x="1160463" y="5041900"/>
          <p14:tracePt t="49874" x="1157288" y="5049838"/>
          <p14:tracePt t="49885" x="1146175" y="5068888"/>
          <p14:tracePt t="49892" x="1141413" y="5080000"/>
          <p14:tracePt t="49903" x="1133475" y="5087938"/>
          <p14:tracePt t="49905" x="1130300" y="5094288"/>
          <p14:tracePt t="49918" x="1127125" y="5094288"/>
          <p14:tracePt t="49924" x="1122363" y="5099050"/>
          <p14:tracePt t="50029" x="1122363" y="5094288"/>
          <p14:tracePt t="50070" x="1122363" y="5091113"/>
          <p14:tracePt t="51643" x="1127125" y="5091113"/>
          <p14:tracePt t="51654" x="1138238" y="5091113"/>
          <p14:tracePt t="51655" x="1174750" y="5099050"/>
          <p14:tracePt t="51664" x="1235075" y="5116513"/>
          <p14:tracePt t="51673" x="1320800" y="5129213"/>
          <p14:tracePt t="51680" x="1419225" y="5143500"/>
          <p14:tracePt t="51689" x="1624013" y="5162550"/>
          <p14:tracePt t="51696" x="1811338" y="5170488"/>
          <p14:tracePt t="51706" x="2055813" y="5170488"/>
          <p14:tracePt t="51717" x="2282825" y="5181600"/>
          <p14:tracePt t="51722" x="2451100" y="5181600"/>
          <p14:tracePt t="51731" x="2579688" y="5187950"/>
          <p14:tracePt t="51738" x="2706688" y="5195888"/>
          <p14:tracePt t="51744" x="2847975" y="5207000"/>
          <p14:tracePt t="51752" x="3017838" y="5214938"/>
          <p14:tracePt t="52246" x="3021013" y="5214938"/>
          <p14:tracePt t="52254" x="3024188" y="5214938"/>
          <p14:tracePt t="52262" x="3032125" y="5214938"/>
          <p14:tracePt t="52273" x="3046413" y="5214938"/>
          <p14:tracePt t="52278" x="3076575" y="5214938"/>
          <p14:tracePt t="52285" x="3098800" y="5214938"/>
          <p14:tracePt t="52292" x="3109913" y="5218113"/>
          <p14:tracePt t="52301" x="3125788" y="5226050"/>
          <p14:tracePt t="52308" x="3128963" y="5233988"/>
          <p14:tracePt t="52321" x="3151188" y="5233988"/>
          <p14:tracePt t="52326" x="3175000" y="5240338"/>
          <p14:tracePt t="52335" x="3219450" y="5245100"/>
          <p14:tracePt t="52343" x="3282950" y="5251450"/>
          <p14:tracePt t="52348" x="3349625" y="5256213"/>
          <p14:tracePt t="52356" x="3443288" y="5270500"/>
          <p14:tracePt t="52364" x="3511550" y="5270500"/>
          <p14:tracePt t="52372" x="3594100" y="5278438"/>
          <p14:tracePt t="52380" x="3668713" y="5278438"/>
          <p14:tracePt t="52390" x="3770313" y="5286375"/>
          <p14:tracePt t="52400" x="3878263" y="5286375"/>
          <p14:tracePt t="52409" x="3971925" y="5286375"/>
          <p14:tracePt t="52421" x="4095750" y="5286375"/>
          <p14:tracePt t="52424" x="4264025" y="5286375"/>
          <p14:tracePt t="52428" x="4402138" y="5286375"/>
          <p14:tracePt t="52440" x="4551363" y="5286375"/>
          <p14:tracePt t="52449" x="4859338" y="5278438"/>
          <p14:tracePt t="52456" x="5091113" y="5267325"/>
          <p14:tracePt t="52467" x="5349875" y="5267325"/>
          <p14:tracePt t="52472" x="5476875" y="5259388"/>
          <p14:tracePt t="52479" x="5764213" y="5259388"/>
          <p14:tracePt t="52487" x="6056313" y="5248275"/>
          <p14:tracePt t="52495" x="6210300" y="5240338"/>
          <p14:tracePt t="52504" x="6491288" y="5218113"/>
          <p14:tracePt t="52513" x="6643688" y="5210175"/>
          <p14:tracePt t="52519" x="6775450" y="5192713"/>
          <p14:tracePt t="52526" x="6985000" y="5154613"/>
          <p14:tracePt t="52535" x="7075488" y="5132388"/>
          <p14:tracePt t="52542" x="7150100" y="5113338"/>
          <p14:tracePt t="52552" x="7180263" y="5110163"/>
          <p14:tracePt t="52562" x="7221538" y="5110163"/>
          <p14:tracePt t="52568" x="7221538" y="5113338"/>
          <p14:tracePt t="52582" x="7216775" y="5110163"/>
          <p14:tracePt t="52590" x="7224713" y="5129213"/>
          <p14:tracePt t="53006" x="7224713" y="5121275"/>
          <p14:tracePt t="53015" x="7224713" y="5116513"/>
          <p14:tracePt t="53021" x="7221538" y="5113338"/>
          <p14:tracePt t="53026" x="7183438" y="5094288"/>
          <p14:tracePt t="53036" x="7153275" y="5094288"/>
          <p14:tracePt t="53042" x="7134225" y="5094288"/>
          <p14:tracePt t="53051" x="7127875" y="5087938"/>
          <p14:tracePt t="53058" x="7127875" y="5083175"/>
          <p14:tracePt t="53066" x="7134225" y="5083175"/>
          <p14:tracePt t="53074" x="7134225" y="5080000"/>
          <p14:tracePt t="53082" x="7134225" y="5076825"/>
          <p14:tracePt t="53092" x="7134225" y="5072063"/>
          <p14:tracePt t="53102" x="7127875" y="5072063"/>
          <p14:tracePt t="53106" x="7127875" y="5064125"/>
          <p14:tracePt t="53114" x="7119938" y="5060950"/>
          <p14:tracePt t="53147" x="7119938" y="5057775"/>
          <p14:tracePt t="54085" x="7123113" y="5057775"/>
          <p14:tracePt t="54093" x="7127875" y="5064125"/>
          <p14:tracePt t="54102" x="7145338" y="5080000"/>
          <p14:tracePt t="54111" x="7161213" y="5091113"/>
          <p14:tracePt t="54116" x="7172325" y="5105400"/>
          <p14:tracePt t="54123" x="7180263" y="5113338"/>
          <p14:tracePt t="54131" x="7186613" y="5116513"/>
          <p14:tracePt t="54139" x="7194550" y="5121275"/>
          <p14:tracePt t="54146" x="7202488" y="5121275"/>
          <p14:tracePt t="54154" x="7210425" y="5129213"/>
          <p14:tracePt t="54162" x="7224713" y="5132388"/>
          <p14:tracePt t="54171" x="7239000" y="5135563"/>
          <p14:tracePt t="54178" x="7273925" y="5146675"/>
          <p14:tracePt t="54187" x="7302500" y="5154613"/>
          <p14:tracePt t="54194" x="7351713" y="5165725"/>
          <p14:tracePt t="54203" x="7389813" y="5170488"/>
          <p14:tracePt t="54210" x="7431088" y="5181600"/>
          <p14:tracePt t="54222" x="7475538" y="5187950"/>
          <p14:tracePt t="54226" x="7519988" y="5199063"/>
          <p14:tracePt t="54238" x="7569200" y="5210175"/>
          <p14:tracePt t="54242" x="7605713" y="5214938"/>
          <p14:tracePt t="54253" x="7666038" y="5233988"/>
          <p14:tracePt t="54260" x="7723188" y="5240338"/>
          <p14:tracePt t="54271" x="7827963" y="5262563"/>
          <p14:tracePt t="54276" x="7905750" y="5275263"/>
          <p14:tracePt t="54286" x="7999413" y="5289550"/>
          <p14:tracePt t="54292" x="8231188" y="5308600"/>
          <p14:tracePt t="54300" x="8377238" y="5327650"/>
          <p14:tracePt t="54310" x="8534400" y="5334000"/>
          <p14:tracePt t="54319" x="8672513" y="5334000"/>
          <p14:tracePt t="54324" x="8778875" y="5334000"/>
          <p14:tracePt t="54332" x="8886825" y="5334000"/>
          <p14:tracePt t="54341" x="8980488" y="5334000"/>
          <p14:tracePt t="54348" x="9074150" y="5334000"/>
          <p14:tracePt t="54357" x="9104313" y="5334000"/>
          <p14:tracePt t="54365" x="9156700" y="5334000"/>
          <p14:tracePt t="54373" x="9170988" y="5334000"/>
          <p14:tracePt t="54380" x="9209088" y="5338763"/>
          <p14:tracePt t="54389" x="9223375" y="5338763"/>
          <p14:tracePt t="54396" x="9245600" y="5338763"/>
          <p14:tracePt t="54405" x="9297988" y="5345113"/>
          <p14:tracePt t="54412" x="9336088" y="5345113"/>
          <p14:tracePt t="54421" x="9380538" y="5345113"/>
          <p14:tracePt t="54428" x="9429750" y="5341938"/>
          <p14:tracePt t="54437" x="9482138" y="5338763"/>
          <p14:tracePt t="54444" x="9534525" y="5319713"/>
          <p14:tracePt t="54453" x="9590088" y="5308600"/>
          <p14:tracePt t="54460" x="9634538" y="5300663"/>
          <p14:tracePt t="54470" x="9680575" y="5289550"/>
          <p14:tracePt t="54480" x="9728200" y="5286375"/>
          <p14:tracePt t="54491" x="9752013" y="5286375"/>
          <p14:tracePt t="54494" x="9810750" y="5278438"/>
          <p14:tracePt t="54503" x="9871075" y="5278438"/>
          <p14:tracePt t="54510" x="9937750" y="5270500"/>
          <p14:tracePt t="54519" x="9975850" y="5270500"/>
          <p14:tracePt t="54526" x="10044113" y="5270500"/>
          <p14:tracePt t="54535" x="10096500" y="5275263"/>
          <p14:tracePt t="54542" x="10129838" y="5286375"/>
          <p14:tracePt t="54551" x="10136188" y="5292725"/>
          <p14:tracePt t="54559" x="10152063" y="5297488"/>
          <p14:tracePt t="54566" x="10160000" y="5300663"/>
          <p14:tracePt t="54575" x="10166350" y="5303838"/>
          <p14:tracePt t="54583" x="10177463" y="5311775"/>
          <p14:tracePt t="54591" x="10177463" y="5314950"/>
          <p14:tracePt t="54976" x="10182225" y="5314950"/>
          <p14:tracePt t="54986" x="10185400" y="5314950"/>
          <p14:tracePt t="54994" x="10188575" y="5314950"/>
          <p14:tracePt t="55002" x="10193338" y="5311775"/>
          <p14:tracePt t="55009" x="10196513" y="5311775"/>
          <p14:tracePt t="55022" x="10196513" y="5308600"/>
          <p14:tracePt t="55043" x="10196513" y="5303838"/>
          <p14:tracePt t="55050" x="10188575" y="5300663"/>
          <p14:tracePt t="55059" x="10185400" y="5300663"/>
          <p14:tracePt t="55066" x="10182225" y="5300663"/>
          <p14:tracePt t="55076" x="10177463" y="5297488"/>
          <p14:tracePt t="55092" x="10174288" y="5297488"/>
          <p14:tracePt t="55103" x="10166350" y="5297488"/>
          <p14:tracePt t="55108" x="10163175" y="5297488"/>
          <p14:tracePt t="55120" x="10160000" y="5297488"/>
          <p14:tracePt t="55124" x="10160000" y="5292725"/>
          <p14:tracePt t="55132" x="10166350" y="5289550"/>
          <p14:tracePt t="55141" x="10171113" y="5286375"/>
          <p14:tracePt t="55155" x="10171113" y="5281613"/>
          <p14:tracePt t="55161" x="10171113" y="5278438"/>
          <p14:tracePt t="55178" x="10166350" y="5278438"/>
          <p14:tracePt t="55203" x="10166350" y="5275263"/>
          <p14:tracePt t="55210" x="10166350" y="5270500"/>
          <p14:tracePt t="55220" x="10166350" y="5267325"/>
          <p14:tracePt t="55268" x="10166350" y="5262563"/>
          <p14:tracePt t="55278" x="10171113" y="5262563"/>
          <p14:tracePt t="55289" x="10171113" y="5259388"/>
          <p14:tracePt t="55294" x="10174288" y="5259388"/>
          <p14:tracePt t="55300" x="10177463" y="5256213"/>
          <p14:tracePt t="55309" x="10182225" y="5245100"/>
          <p14:tracePt t="55316" x="10182225" y="5237163"/>
          <p14:tracePt t="55325" x="10182225" y="5229225"/>
          <p14:tracePt t="55332" x="10177463" y="5222875"/>
          <p14:tracePt t="55341" x="10171113" y="5218113"/>
          <p14:tracePt t="55347" x="10163175" y="5203825"/>
          <p14:tracePt t="55364" x="10160000" y="5199063"/>
          <p14:tracePt t="55374" x="10155238" y="5195888"/>
          <p14:tracePt t="55382" x="10152063" y="5195888"/>
          <p14:tracePt t="55390" x="10152063" y="5192713"/>
          <p14:tracePt t="55415" x="10148888" y="5192713"/>
          <p14:tracePt t="55593" x="10148888" y="5187950"/>
          <p14:tracePt t="55644" x="10148888" y="5184775"/>
          <p14:tracePt t="55658" x="10148888" y="5181600"/>
          <p14:tracePt t="55668" x="10144125" y="5181600"/>
          <p14:tracePt t="56020" x="10140950" y="5176838"/>
          <p14:tracePt t="56029" x="10140950" y="5173663"/>
          <p14:tracePt t="56032" x="10136188" y="5173663"/>
          <p14:tracePt t="56046" x="10133013" y="5165725"/>
          <p14:tracePt t="56050" x="10125075" y="5162550"/>
          <p14:tracePt t="56058" x="10118725" y="5157788"/>
          <p14:tracePt t="56067" x="10110788" y="5154613"/>
          <p14:tracePt t="56075" x="10102850" y="5151438"/>
          <p14:tracePt t="56082" x="10096500" y="5143500"/>
          <p14:tracePt t="56092" x="10080625" y="5140325"/>
          <p14:tracePt t="56102" x="10066338" y="5135563"/>
          <p14:tracePt t="56111" x="10039350" y="5124450"/>
          <p14:tracePt t="56120" x="9998075" y="5113338"/>
          <p14:tracePt t="56122" x="9931400" y="5099050"/>
          <p14:tracePt t="56132" x="9837738" y="5087938"/>
          <p14:tracePt t="56143" x="9617075" y="5068888"/>
          <p14:tracePt t="56146" x="9432925" y="5068888"/>
          <p14:tracePt t="56155" x="8947150" y="5053013"/>
          <p14:tracePt t="56166" x="8567738" y="5053013"/>
          <p14:tracePt t="56170" x="8101013" y="5053013"/>
          <p14:tracePt t="56179" x="7566025" y="5087938"/>
          <p14:tracePt t="56186" x="7015163" y="5140325"/>
          <p14:tracePt t="56194" x="6494463" y="5199063"/>
          <p14:tracePt t="56202" x="6165850" y="5245100"/>
          <p14:tracePt t="56211" x="5659438" y="5319713"/>
          <p14:tracePt t="56218" x="5364163" y="5353050"/>
          <p14:tracePt t="56227" x="4870450" y="5427663"/>
          <p14:tracePt t="56234" x="4619625" y="5457825"/>
          <p14:tracePt t="56244" x="4352925" y="5499100"/>
          <p14:tracePt t="56254" x="4192588" y="5518150"/>
          <p14:tracePt t="56262" x="4132263" y="5526088"/>
          <p14:tracePt t="56269" x="4102100" y="5529263"/>
          <p14:tracePt t="56276" x="4095750" y="5532438"/>
          <p14:tracePt t="56286" x="4090988" y="5537200"/>
          <p14:tracePt t="56290" x="4098925" y="5540375"/>
          <p14:tracePt t="56300" x="4117975" y="5518150"/>
          <p14:tracePt t="56307" x="4140200" y="5518150"/>
          <p14:tracePt t="56317" x="4151313" y="5518150"/>
          <p14:tracePt t="56677" x="4151313" y="5513388"/>
          <p14:tracePt t="56695" x="4148138" y="5510213"/>
          <p14:tracePt t="56703" x="4143375" y="5507038"/>
          <p14:tracePt t="56711" x="4143375" y="5499100"/>
          <p14:tracePt t="56717" x="4140200" y="5495925"/>
          <p14:tracePt t="56727" x="4140200" y="5491163"/>
          <p14:tracePt t="56734" x="4132263" y="5491163"/>
          <p14:tracePt t="56742" x="4125913" y="5487988"/>
          <p14:tracePt t="56750" x="4125913" y="5484813"/>
          <p14:tracePt t="56758" x="4129088" y="5476875"/>
          <p14:tracePt t="56765" x="4140200" y="5473700"/>
          <p14:tracePt t="56775" x="4143375" y="5465763"/>
          <p14:tracePt t="56781" x="4151313" y="5461000"/>
          <p14:tracePt t="56790" x="4151313" y="5454650"/>
          <p14:tracePt t="56797" x="4151313" y="5446713"/>
          <p14:tracePt t="56808" x="4151313" y="5438775"/>
          <p14:tracePt t="56814" x="4151313" y="5435600"/>
          <p14:tracePt t="56824" x="4151313" y="5427663"/>
          <p14:tracePt t="56832" x="4151313" y="5416550"/>
          <p14:tracePt t="56841" x="4151313" y="5408613"/>
          <p14:tracePt t="56848" x="4151313" y="5397500"/>
          <p14:tracePt t="56857" x="4159250" y="5386388"/>
          <p14:tracePt t="56864" x="4159250" y="5383213"/>
          <p14:tracePt t="56873" x="4162425" y="5375275"/>
          <p14:tracePt t="56880" x="4178300" y="5367338"/>
          <p14:tracePt t="56889" x="4192588" y="5349875"/>
          <p14:tracePt t="56896" x="4192588" y="5345113"/>
          <p14:tracePt t="56904" x="4195763" y="5341938"/>
          <p14:tracePt t="56914" x="4200525" y="5334000"/>
          <p14:tracePt t="56921" x="4200525" y="5330825"/>
          <p14:tracePt t="56935" x="4203700" y="5327650"/>
          <p14:tracePt t="56936" x="4203700" y="5322888"/>
          <p14:tracePt t="56944" x="4206875" y="5322888"/>
          <p14:tracePt t="56952" x="4206875" y="5319713"/>
          <p14:tracePt t="56960" x="4206875" y="5314950"/>
          <p14:tracePt t="56980" x="4211638" y="5314950"/>
          <p14:tracePt t="57279" x="4206875" y="5314950"/>
          <p14:tracePt t="57286" x="4200525" y="5319713"/>
          <p14:tracePt t="57295" x="4192588" y="5330825"/>
          <p14:tracePt t="57302" x="4184650" y="5338763"/>
          <p14:tracePt t="57311" x="4178300" y="5349875"/>
          <p14:tracePt t="57318" x="4170363" y="5353050"/>
          <p14:tracePt t="57327" x="4165600" y="5360988"/>
          <p14:tracePt t="57335" x="4165600" y="5364163"/>
          <p14:tracePt t="57491" x="4165600" y="5360988"/>
          <p14:tracePt t="57499" x="4165600" y="5356225"/>
          <p14:tracePt t="57508" x="4170363" y="5356225"/>
          <p14:tracePt t="57522" x="4173538" y="5353050"/>
          <p14:tracePt t="57529" x="4178300" y="5349875"/>
          <p14:tracePt t="57559" x="4178300" y="5345113"/>
          <p14:tracePt t="57573" x="4181475" y="5345113"/>
          <p14:tracePt t="57607" x="4181475" y="5341938"/>
          <p14:tracePt t="57638" x="4184650" y="5338763"/>
          <p14:tracePt t="57664" x="4184650" y="5334000"/>
          <p14:tracePt t="57679" x="4189413" y="5334000"/>
          <p14:tracePt t="59460" x="4189413" y="5341938"/>
          <p14:tracePt t="59467" x="4189413" y="5353050"/>
          <p14:tracePt t="59474" x="4189413" y="5372100"/>
          <p14:tracePt t="59481" x="4170363" y="5405438"/>
          <p14:tracePt t="59488" x="4162425" y="5424488"/>
          <p14:tracePt t="59496" x="4148138" y="5446713"/>
          <p14:tracePt t="59504" x="4137025" y="5491163"/>
          <p14:tracePt t="59949" x="4132263" y="5491163"/>
          <p14:tracePt t="59957" x="4129088" y="5491163"/>
          <p14:tracePt t="59964" x="4121150" y="5491163"/>
          <p14:tracePt t="59972" x="4113213" y="5487988"/>
          <p14:tracePt t="59981" x="4102100" y="5487988"/>
          <p14:tracePt t="59988" x="4084638" y="5487988"/>
          <p14:tracePt t="59997" x="4073525" y="5491163"/>
          <p14:tracePt t="60004" x="4065588" y="5491163"/>
          <p14:tracePt t="60013" x="4060825" y="5491163"/>
          <p14:tracePt t="60037" x="4057650" y="5491163"/>
          <p14:tracePt t="60044" x="4049713" y="5491163"/>
          <p14:tracePt t="60053" x="4032250" y="5491163"/>
          <p14:tracePt t="60062" x="4008438" y="5491163"/>
          <p14:tracePt t="60071" x="3971925" y="5495925"/>
          <p14:tracePt t="60078" x="3911600" y="5502275"/>
          <p14:tracePt t="60088" x="3851275" y="5507038"/>
          <p14:tracePt t="60095" x="3784600" y="5513388"/>
          <p14:tracePt t="60100" x="3709988" y="5526088"/>
          <p14:tracePt t="60108" x="3624263" y="5540375"/>
          <p14:tracePt t="60116" x="3548063" y="5551488"/>
          <p14:tracePt t="60127" x="3489325" y="5562600"/>
          <p14:tracePt t="60136" x="3421063" y="5578475"/>
          <p14:tracePt t="60143" x="3365500" y="5589588"/>
          <p14:tracePt t="60149" x="3335338" y="5592763"/>
          <p14:tracePt t="60158" x="3286125" y="5603875"/>
          <p14:tracePt t="60166" x="3249613" y="5611813"/>
          <p14:tracePt t="60174" x="3203575" y="5611813"/>
          <p14:tracePt t="60181" x="3181350" y="5614988"/>
          <p14:tracePt t="60190" x="3125788" y="5626100"/>
          <p14:tracePt t="60199" x="3087688" y="5626100"/>
          <p14:tracePt t="60209" x="3051175" y="5637213"/>
          <p14:tracePt t="60216" x="3001963" y="5645150"/>
          <p14:tracePt t="60222" x="2965450" y="5648325"/>
          <p14:tracePt t="60232" x="2941638" y="5656263"/>
          <p14:tracePt t="60245" x="2897188" y="5656263"/>
          <p14:tracePt t="60250" x="2871788" y="5659438"/>
          <p14:tracePt t="60255" x="2841625" y="5659438"/>
          <p14:tracePt t="60263" x="2822575" y="5659438"/>
          <p14:tracePt t="60272" x="2800350" y="5659438"/>
          <p14:tracePt t="60280" x="2789238" y="5659438"/>
          <p14:tracePt t="60288" x="2778125" y="5664200"/>
          <p14:tracePt t="60300" x="2767013" y="5667375"/>
          <p14:tracePt t="60301" x="2759075" y="5667375"/>
          <p14:tracePt t="60310" x="2751138" y="5670550"/>
          <p14:tracePt t="60318" x="2743200" y="5670550"/>
          <p14:tracePt t="60327" x="2740025" y="5675313"/>
          <p14:tracePt t="60334" x="2736850" y="5675313"/>
          <p14:tracePt t="60343" x="2732088" y="5675313"/>
          <p14:tracePt t="60351" x="2728913" y="5675313"/>
          <p14:tracePt t="60366" x="2725738" y="5675313"/>
          <p14:tracePt t="60382" x="2720975" y="5675313"/>
          <p14:tracePt t="60390" x="2720975" y="5678488"/>
          <p14:tracePt t="60399" x="2720975" y="5683250"/>
          <p14:tracePt t="60422" x="2725738" y="5683250"/>
          <p14:tracePt t="60755" x="2717800" y="5683250"/>
          <p14:tracePt t="60763" x="2709863" y="5683250"/>
          <p14:tracePt t="60772" x="2690813" y="5683250"/>
          <p14:tracePt t="60779" x="2679700" y="5683250"/>
          <p14:tracePt t="60786" x="2676525" y="5683250"/>
          <p14:tracePt t="60797" x="2673350" y="5683250"/>
          <p14:tracePt t="60824" x="2668588" y="5683250"/>
          <p14:tracePt t="60831" x="2665413" y="5683250"/>
          <p14:tracePt t="60835" x="2654300" y="5683250"/>
          <p14:tracePt t="60843" x="2654300" y="5686425"/>
          <p14:tracePt t="60850" x="2646363" y="5694363"/>
          <p14:tracePt t="60858" x="2632075" y="5694363"/>
          <p14:tracePt t="60874" x="2620963" y="5694363"/>
          <p14:tracePt t="60883" x="2616200" y="5694363"/>
          <p14:tracePt t="60890" x="2613025" y="5694363"/>
          <p14:tracePt t="60933" x="2613025" y="5689600"/>
          <p14:tracePt t="61047" x="2613025" y="5686425"/>
          <p14:tracePt t="61555" x="2609850" y="5686425"/>
          <p14:tracePt t="61563" x="2605088" y="5686425"/>
          <p14:tracePt t="61571" x="2590800" y="5697538"/>
          <p14:tracePt t="61581" x="2563813" y="5708650"/>
          <p14:tracePt t="61589" x="2544763" y="5716588"/>
          <p14:tracePt t="61592" x="2533650" y="5730875"/>
          <p14:tracePt t="61609" x="2530475" y="5738813"/>
          <p14:tracePt t="61616" x="2530475" y="5741988"/>
          <p14:tracePt t="61624" x="2527300" y="5741988"/>
          <p14:tracePt t="61632" x="2586038" y="5738813"/>
          <p14:tracePt t="61640" x="2579688" y="5738813"/>
          <p14:tracePt t="61648" x="2560638" y="5738813"/>
          <p14:tracePt t="62159" x="2557463" y="5738813"/>
          <p14:tracePt t="62168" x="2552700" y="5738813"/>
          <p14:tracePt t="62174" x="2549525" y="5738813"/>
          <p14:tracePt t="62189" x="2538413" y="5738813"/>
          <p14:tracePt t="62199" x="2508250" y="5741988"/>
          <p14:tracePt t="62204" x="2489200" y="5753100"/>
          <p14:tracePt t="62215" x="2478088" y="5753100"/>
          <p14:tracePt t="62231" x="2481263" y="5753100"/>
          <p14:tracePt t="62238" x="2492375" y="5753100"/>
          <p14:tracePt t="62265" x="2511425" y="5727700"/>
          <p14:tracePt t="62270" x="2511425" y="5724525"/>
          <p14:tracePt t="62279" x="2508250" y="5724525"/>
          <p14:tracePt t="62305" x="2508250" y="5719763"/>
          <p14:tracePt t="62313" x="2508250" y="5716588"/>
          <p14:tracePt t="62321" x="2505075" y="5716588"/>
          <p14:tracePt t="62338" x="2505075" y="5711825"/>
          <p14:tracePt t="62559" x="2505075" y="5708650"/>
          <p14:tracePt t="63046" x="2508250" y="5708650"/>
          <p14:tracePt t="63055" x="2516188" y="5708650"/>
          <p14:tracePt t="63063" x="2538413" y="5708650"/>
          <p14:tracePt t="63074" x="2574925" y="5708650"/>
          <p14:tracePt t="63077" x="2627313" y="5708650"/>
          <p14:tracePt t="63087" x="2687638" y="5708650"/>
          <p14:tracePt t="63092" x="2754313" y="5708650"/>
          <p14:tracePt t="63100" x="2844800" y="5708650"/>
          <p14:tracePt t="63111" x="2952750" y="5708650"/>
          <p14:tracePt t="63118" x="3046413" y="5708650"/>
          <p14:tracePt t="63126" x="3186113" y="5708650"/>
          <p14:tracePt t="63133" x="3263900" y="5708650"/>
          <p14:tracePt t="63141" x="3368675" y="5708650"/>
          <p14:tracePt t="63149" x="3448050" y="5708650"/>
          <p14:tracePt t="63156" x="3514725" y="5708650"/>
          <p14:tracePt t="63163" x="3597275" y="5708650"/>
          <p14:tracePt t="63173" x="3657600" y="5708650"/>
          <p14:tracePt t="63183" x="3702050" y="5711825"/>
          <p14:tracePt t="63190" x="3751263" y="5724525"/>
          <p14:tracePt t="63198" x="3762375" y="5730875"/>
          <p14:tracePt t="63206" x="3781425" y="5738813"/>
          <p14:tracePt t="63216" x="3762375" y="5768975"/>
          <p14:tracePt t="63606" x="3762375" y="5764213"/>
          <p14:tracePt t="63611" x="3762375" y="5761038"/>
          <p14:tracePt t="63618" x="3762375" y="5753100"/>
          <p14:tracePt t="63631" x="3754438" y="5746750"/>
          <p14:tracePt t="63635" x="3743325" y="5735638"/>
          <p14:tracePt t="63644" x="3743325" y="5730875"/>
          <p14:tracePt t="63650" x="3746500" y="5716588"/>
          <p14:tracePt t="63660" x="3757613" y="5705475"/>
          <p14:tracePt t="63664" x="3770313" y="5694363"/>
          <p14:tracePt t="63675" x="3784600" y="5678488"/>
          <p14:tracePt t="63682" x="3787775" y="5667375"/>
          <p14:tracePt t="63688" x="3792538" y="5664200"/>
          <p14:tracePt t="63697" x="3792538" y="5659438"/>
          <p14:tracePt t="63704" x="3795713" y="5656263"/>
          <p14:tracePt t="63713" x="3803650" y="5656263"/>
          <p14:tracePt t="63720" x="3810000" y="5656263"/>
          <p14:tracePt t="63732" x="3817938" y="5648325"/>
          <p14:tracePt t="63738" x="3829050" y="5648325"/>
          <p14:tracePt t="63748" x="3840163" y="5648325"/>
          <p14:tracePt t="63759" x="3844925" y="5648325"/>
          <p14:tracePt t="63766" x="3848100" y="5648325"/>
          <p14:tracePt t="63768" x="3851275" y="5648325"/>
          <p14:tracePt t="63778" x="3856038" y="5648325"/>
          <p14:tracePt t="63957" x="3856038" y="5645150"/>
          <p14:tracePt t="64083" x="3859213" y="5645150"/>
          <p14:tracePt t="64105" x="3862388" y="5645150"/>
          <p14:tracePt t="64106" x="3862388" y="5641975"/>
          <p14:tracePt t="64112" x="3867150" y="5641975"/>
          <p14:tracePt t="64140" x="3870325" y="5641975"/>
          <p14:tracePt t="64196" x="3878263" y="5641975"/>
          <p14:tracePt t="64211" x="3881438" y="5641975"/>
          <p14:tracePt t="64221" x="3889375" y="5641975"/>
          <p14:tracePt t="64231" x="3897313" y="5641975"/>
          <p14:tracePt t="64262" x="3900488" y="5641975"/>
          <p14:tracePt t="64269" x="3903663" y="5641975"/>
          <p14:tracePt t="64278" x="3914775" y="5641975"/>
          <p14:tracePt t="64288" x="3944938" y="5641975"/>
          <p14:tracePt t="64294" x="3979863" y="5648325"/>
          <p14:tracePt t="64305" x="4008438" y="5648325"/>
          <p14:tracePt t="64315" x="4024313" y="5653088"/>
          <p14:tracePt t="64320" x="4038600" y="5653088"/>
          <p14:tracePt t="64327" x="4046538" y="5653088"/>
          <p14:tracePt t="64944" x="4049713" y="5653088"/>
          <p14:tracePt t="64948" x="4065588" y="5656263"/>
          <p14:tracePt t="64955" x="4110038" y="5659438"/>
          <p14:tracePt t="64962" x="4184650" y="5667375"/>
          <p14:tracePt t="64970" x="4289425" y="5675313"/>
          <p14:tracePt t="64978" x="4446588" y="5683250"/>
          <p14:tracePt t="64986" x="4570413" y="5683250"/>
          <p14:tracePt t="64994" x="4829175" y="5694363"/>
          <p14:tracePt t="65002" x="5102225" y="5694363"/>
          <p14:tracePt t="65010" x="5424488" y="5694363"/>
          <p14:tracePt t="65019" x="5653088" y="5694363"/>
          <p14:tracePt t="65029" x="6015038" y="5686425"/>
          <p14:tracePt t="65035" x="6251575" y="5664200"/>
          <p14:tracePt t="65044" x="6480175" y="5656263"/>
          <p14:tracePt t="65053" x="6708775" y="5656263"/>
          <p14:tracePt t="65060" x="6902450" y="5678488"/>
          <p14:tracePt t="65069" x="6977063" y="5694363"/>
          <p14:tracePt t="65077" x="7092950" y="5716588"/>
          <p14:tracePt t="65085" x="7142163" y="5727700"/>
          <p14:tracePt t="65094" x="7216775" y="5746750"/>
          <p14:tracePt t="65101" x="7265988" y="5757863"/>
          <p14:tracePt t="65697" x="7262813" y="5757863"/>
          <p14:tracePt t="65705" x="7254875" y="5753100"/>
          <p14:tracePt t="65715" x="7246938" y="5753100"/>
          <p14:tracePt t="65723" x="7239000" y="5753100"/>
          <p14:tracePt t="65728" x="7239000" y="5749925"/>
          <p14:tracePt t="65737" x="7239000" y="5746750"/>
          <p14:tracePt t="65753" x="7243763" y="5746750"/>
          <p14:tracePt t="65760" x="7243763" y="5741988"/>
          <p14:tracePt t="65777" x="7243763" y="5738813"/>
          <p14:tracePt t="65803" x="7243763" y="5735638"/>
          <p14:tracePt t="65807" x="7239000" y="5735638"/>
          <p14:tracePt t="65819" x="7232650" y="5735638"/>
          <p14:tracePt t="65835" x="7227888" y="5735638"/>
          <p14:tracePt t="65843" x="7227888" y="5730875"/>
          <p14:tracePt t="65860" x="7227888" y="5727700"/>
          <p14:tracePt t="65867" x="7227888" y="5724525"/>
          <p14:tracePt t="65874" x="7227888" y="5719763"/>
          <p14:tracePt t="65883" x="7224713" y="5716588"/>
          <p14:tracePt t="65890" x="7224713" y="5711825"/>
          <p14:tracePt t="65899" x="7224713" y="5708650"/>
          <p14:tracePt t="65966" x="7224713" y="5705475"/>
          <p14:tracePt t="66015" x="7224713" y="5700713"/>
          <p14:tracePt t="66936" x="7224713" y="5697538"/>
          <p14:tracePt t="66944" x="7227888" y="5697538"/>
          <p14:tracePt t="66968" x="7227888" y="5694363"/>
          <p14:tracePt t="66975" x="7232650" y="5694363"/>
          <p14:tracePt t="67889" x="7235825" y="5694363"/>
          <p14:tracePt t="67897" x="7239000" y="5694363"/>
          <p14:tracePt t="67906" x="7254875" y="5697538"/>
          <p14:tracePt t="67918" x="7280275" y="5716588"/>
          <p14:tracePt t="67929" x="7291388" y="5719763"/>
          <p14:tracePt t="67935" x="7307263" y="5719763"/>
          <p14:tracePt t="67942" x="7343775" y="5724525"/>
          <p14:tracePt t="67950" x="7359650" y="5727700"/>
          <p14:tracePt t="68686" x="7351713" y="5727700"/>
          <p14:tracePt t="68695" x="7337425" y="5727700"/>
          <p14:tracePt t="68703" x="7277100" y="5727700"/>
          <p14:tracePt t="68715" x="7164388" y="5724525"/>
          <p14:tracePt t="68724" x="7104063" y="5724525"/>
          <p14:tracePt t="68732" x="6999288" y="5727700"/>
          <p14:tracePt t="68740" x="6869113" y="5753100"/>
          <p14:tracePt t="68748" x="6737350" y="5768975"/>
          <p14:tracePt t="68757" x="6637338" y="5783263"/>
          <p14:tracePt t="68764" x="6562725" y="5791200"/>
          <p14:tracePt t="68773" x="6486525" y="5791200"/>
          <p14:tracePt t="68780" x="6419850" y="5794375"/>
          <p14:tracePt t="68791" x="6345238" y="5802313"/>
          <p14:tracePt t="68797" x="6270625" y="5802313"/>
          <p14:tracePt t="68805" x="6188075" y="5816600"/>
          <p14:tracePt t="68811" x="6061075" y="5824538"/>
          <p14:tracePt t="68822" x="5929313" y="5846763"/>
          <p14:tracePt t="68828" x="5799138" y="5865813"/>
          <p14:tracePt t="68839" x="5694363" y="5888038"/>
          <p14:tracePt t="68846" x="5562600" y="5910263"/>
          <p14:tracePt t="68854" x="5413375" y="5937250"/>
          <p14:tracePt t="68862" x="5273675" y="5981700"/>
          <p14:tracePt t="68870" x="5168900" y="6003925"/>
          <p14:tracePt t="68879" x="5019675" y="6038850"/>
          <p14:tracePt t="68888" x="4926013" y="6067425"/>
          <p14:tracePt t="68893" x="4837113" y="6091238"/>
          <p14:tracePt t="68904" x="4768850" y="6108700"/>
          <p14:tracePt t="68911" x="4727575" y="6119813"/>
          <p14:tracePt t="68930" x="4619625" y="6149975"/>
          <p14:tracePt t="68934" x="4589463" y="6157913"/>
          <p14:tracePt t="68943" x="4562475" y="6165850"/>
          <p14:tracePt t="68951" x="4545013" y="6172200"/>
          <p14:tracePt t="68958" x="4529138" y="6176963"/>
          <p14:tracePt t="68966" x="4510088" y="6184900"/>
          <p14:tracePt t="68976" x="4498975" y="6188075"/>
          <p14:tracePt t="68982" x="4484688" y="6191250"/>
          <p14:tracePt t="68991" x="4462463" y="6196013"/>
          <p14:tracePt t="68998" x="4451350" y="6199188"/>
          <p14:tracePt t="69007" x="4416425" y="6210300"/>
          <p14:tracePt t="69015" x="4368800" y="6213475"/>
          <p14:tracePt t="69023" x="4341813" y="6224588"/>
          <p14:tracePt t="69030" x="4289425" y="6232525"/>
          <p14:tracePt t="69040" x="4252913" y="6237288"/>
          <p14:tracePt t="69046" x="4214813" y="6243638"/>
          <p14:tracePt t="69054" x="4140200" y="6248400"/>
          <p14:tracePt t="69062" x="4095750" y="6248400"/>
          <p14:tracePt t="69071" x="4049713" y="6248400"/>
          <p14:tracePt t="69078" x="3994150" y="6254750"/>
          <p14:tracePt t="69088" x="3941763" y="6254750"/>
          <p14:tracePt t="69095" x="3897313" y="6254750"/>
          <p14:tracePt t="69103" x="3851275" y="6259513"/>
          <p14:tracePt t="69110" x="3825875" y="6254750"/>
          <p14:tracePt t="69387" x="3822700" y="6254750"/>
          <p14:tracePt t="69396" x="3810000" y="6254750"/>
          <p14:tracePt t="69405" x="3776663" y="6254750"/>
          <p14:tracePt t="69415" x="3732213" y="6254750"/>
          <p14:tracePt t="69417" x="3663950" y="6254750"/>
          <p14:tracePt t="69428" x="3582988" y="6254750"/>
          <p14:tracePt t="69438" x="3398838" y="6265863"/>
          <p14:tracePt t="69443" x="3092450" y="6289675"/>
          <p14:tracePt t="69451" x="2830513" y="6300788"/>
          <p14:tracePt t="69458" x="2627313" y="6307138"/>
          <p14:tracePt t="69466" x="2459038" y="6307138"/>
          <p14:tracePt t="69474" x="2351088" y="6303963"/>
          <p14:tracePt t="69485" x="2254250" y="6296025"/>
          <p14:tracePt t="69492" x="2185988" y="6292850"/>
          <p14:tracePt t="69497" x="2122488" y="6281738"/>
          <p14:tracePt t="69508" x="2100263" y="6273800"/>
          <p14:tracePt t="69525" x="2084388" y="6270625"/>
          <p14:tracePt t="69573" x="2081213" y="6270625"/>
          <p14:tracePt t="69588" x="2081213" y="6265863"/>
          <p14:tracePt t="69600" x="2081213" y="6262688"/>
          <p14:tracePt t="69602" x="2081213" y="6259513"/>
          <p14:tracePt t="69611" x="2078038" y="6259513"/>
          <p14:tracePt t="69619" x="2078038" y="6254750"/>
          <p14:tracePt t="69626" x="2070100" y="6248400"/>
          <p14:tracePt t="69635" x="2066925" y="6243638"/>
          <p14:tracePt t="69642" x="2062163" y="6237288"/>
          <p14:tracePt t="69659" x="2058988" y="6237288"/>
          <p14:tracePt t="69668" x="2058988" y="6232525"/>
          <p14:tracePt t="69674" x="2055813" y="6229350"/>
          <p14:tracePt t="69686" x="2051050" y="6224588"/>
          <p14:tracePt t="69693" x="2051050" y="6221413"/>
          <p14:tracePt t="69702" x="2051050" y="6218238"/>
          <p14:tracePt t="69711" x="2047875" y="6210300"/>
          <p14:tracePt t="69718" x="2043113" y="6202363"/>
          <p14:tracePt t="69724" x="2039938" y="6196013"/>
          <p14:tracePt t="69732" x="2039938" y="6188075"/>
          <p14:tracePt t="69741" x="2039938" y="6184900"/>
          <p14:tracePt t="69748" x="2036763" y="6172200"/>
          <p14:tracePt t="69756" x="2036763" y="6169025"/>
          <p14:tracePt t="69764" x="2032000" y="6161088"/>
          <p14:tracePt t="69772" x="2032000" y="6157913"/>
          <p14:tracePt t="69780" x="2028825" y="6149975"/>
          <p14:tracePt t="69788" x="2028825" y="6146800"/>
          <p14:tracePt t="69798" x="2028825" y="6143625"/>
          <p14:tracePt t="69806" x="2028825" y="6138863"/>
          <p14:tracePt t="69869" x="2028825" y="6143625"/>
          <p14:tracePt t="69877" x="2036763" y="6157913"/>
          <p14:tracePt t="69886" x="2025650" y="6172200"/>
          <p14:tracePt t="69895" x="2025650" y="6196013"/>
          <p14:tracePt t="70443" x="2028825" y="6196013"/>
          <p14:tracePt t="70450" x="2036763" y="6199188"/>
          <p14:tracePt t="70459" x="2039938" y="6199188"/>
          <p14:tracePt t="70466" x="2047875" y="6199188"/>
          <p14:tracePt t="70476" x="2055813" y="6199188"/>
          <p14:tracePt t="70486" x="2062163" y="6199188"/>
          <p14:tracePt t="70490" x="2047875" y="6188075"/>
          <p14:tracePt t="70498" x="2036763" y="6180138"/>
          <p14:tracePt t="70507" x="2032000" y="6172200"/>
          <p14:tracePt t="70515" x="2032000" y="6169025"/>
          <p14:tracePt t="70524" x="2032000" y="6161088"/>
          <p14:tracePt t="70533" x="2039938" y="6154738"/>
          <p14:tracePt t="70541" x="2043113" y="6146800"/>
          <p14:tracePt t="70552" x="2043113" y="6143625"/>
          <p14:tracePt t="70556" x="2043113" y="6138863"/>
          <p14:tracePt t="70572" x="2047875" y="6135688"/>
          <p14:tracePt t="70582" x="2047875" y="6124575"/>
          <p14:tracePt t="70588" x="2051050" y="6124575"/>
          <p14:tracePt t="70595" x="2051050" y="6119813"/>
          <p14:tracePt t="70626" x="2055813" y="6119813"/>
          <p14:tracePt t="70650" x="2055813" y="6116638"/>
          <p14:tracePt t="72057" x="2055813" y="6113463"/>
          <p14:tracePt t="76130" x="2058988" y="6113463"/>
          <p14:tracePt t="76136" x="2058988" y="6108700"/>
          <p14:tracePt t="76144" x="2066925" y="6105525"/>
          <p14:tracePt t="76153" x="2070100" y="6094413"/>
          <p14:tracePt t="76159" x="2078038" y="6094413"/>
          <p14:tracePt t="76168" x="2078038" y="6091238"/>
          <p14:tracePt t="76384" x="2078038" y="6086475"/>
          <p14:tracePt t="76399" x="2073275" y="6086475"/>
          <p14:tracePt t="76410" x="2070100" y="6091238"/>
          <p14:tracePt t="76418" x="2058988" y="6105525"/>
          <p14:tracePt t="76422" x="2043113" y="6116638"/>
          <p14:tracePt t="76430" x="2025650" y="6127750"/>
          <p14:tracePt t="76436" x="2003425" y="6132513"/>
          <p14:tracePt t="76445" x="1968500" y="6135688"/>
          <p14:tracePt t="76452" x="1946275" y="6143625"/>
          <p14:tracePt t="76460" x="1893888" y="6146800"/>
          <p14:tracePt t="76468" x="1857375" y="6146800"/>
          <p14:tracePt t="76476" x="1800225" y="6154738"/>
          <p14:tracePt t="76484" x="1770063" y="6154738"/>
          <p14:tracePt t="76494" x="1733550" y="6157913"/>
          <p14:tracePt t="76503" x="1722438" y="6157913"/>
          <p14:tracePt t="76511" x="1706563" y="6161088"/>
          <p14:tracePt t="76518" x="1703388" y="6161088"/>
          <p14:tracePt t="76527" x="1700213" y="6161088"/>
          <p14:tracePt t="76579" x="1695450" y="6143625"/>
          <p14:tracePt t="76585" x="1670050" y="6086475"/>
          <p14:tracePt t="76596" x="1651000" y="6019800"/>
          <p14:tracePt t="76606" x="1631950" y="5934075"/>
          <p14:tracePt t="76610" x="1617663" y="5857875"/>
          <p14:tracePt t="76618" x="1601788" y="5741988"/>
          <p14:tracePt t="76629" x="1601788" y="5634038"/>
          <p14:tracePt t="76634" x="1601788" y="5495925"/>
          <p14:tracePt t="76643" x="1601788" y="5413375"/>
          <p14:tracePt t="76650" x="1579563" y="5262563"/>
          <p14:tracePt t="76659" x="1557338" y="5143500"/>
          <p14:tracePt t="76666" x="1501775" y="4975225"/>
          <p14:tracePt t="76675" x="1419225" y="4768850"/>
          <p14:tracePt t="76683" x="1336675" y="4551363"/>
          <p14:tracePt t="76692" x="1292225" y="4402138"/>
          <p14:tracePt t="76700" x="1220788" y="4054475"/>
          <p14:tracePt t="76709" x="1163638" y="3652838"/>
          <p14:tracePt t="76717" x="1119188" y="3373438"/>
          <p14:tracePt t="76724" x="1003300" y="2755900"/>
          <p14:tracePt t="76731" x="931863" y="2381250"/>
          <p14:tracePt t="76738" x="876300" y="1990725"/>
          <p14:tracePt t="76748" x="815975" y="1620838"/>
          <p14:tracePt t="76759" x="700088" y="973138"/>
          <p14:tracePt t="76765" x="639763" y="603250"/>
          <p14:tracePt t="76770" x="584200" y="258763"/>
        </p14:tracePtLst>
      </p14:laserTraceLst>
    </p:ext>
  </p:extLs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26FABE-948E-8A00-A764-BE177FDE73E4}"/>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A8FD1E47-74DB-A670-1C03-4042CBA161FD}"/>
              </a:ext>
            </a:extLst>
          </p:cNvPr>
          <p:cNvSpPr>
            <a:spLocks noGrp="1"/>
          </p:cNvSpPr>
          <p:nvPr>
            <p:ph type="title"/>
          </p:nvPr>
        </p:nvSpPr>
        <p:spPr/>
        <p:txBody>
          <a:bodyPr>
            <a:normAutofit/>
          </a:bodyPr>
          <a:lstStyle/>
          <a:p>
            <a:r>
              <a:rPr kumimoji="1" lang="en-US" altLang="ja-JP" dirty="0"/>
              <a:t>Internal Migration (</a:t>
            </a:r>
            <a:r>
              <a:rPr kumimoji="1" lang="en-US" altLang="ja-JP" dirty="0" err="1"/>
              <a:t>cont.d</a:t>
            </a:r>
            <a:r>
              <a:rPr kumimoji="1" lang="en-US" altLang="ja-JP" dirty="0"/>
              <a:t>)</a:t>
            </a:r>
            <a:endParaRPr kumimoji="1" lang="ja-JP" altLang="en-US" dirty="0"/>
          </a:p>
        </p:txBody>
      </p:sp>
      <p:sp>
        <p:nvSpPr>
          <p:cNvPr id="3" name="コンテンツ プレースホルダー 2">
            <a:extLst>
              <a:ext uri="{FF2B5EF4-FFF2-40B4-BE49-F238E27FC236}">
                <a16:creationId xmlns:a16="http://schemas.microsoft.com/office/drawing/2014/main" id="{F9E54516-72AD-28C1-6BA6-E324D47C372A}"/>
              </a:ext>
            </a:extLst>
          </p:cNvPr>
          <p:cNvSpPr>
            <a:spLocks noGrp="1"/>
          </p:cNvSpPr>
          <p:nvPr>
            <p:ph idx="1"/>
          </p:nvPr>
        </p:nvSpPr>
        <p:spPr/>
        <p:txBody>
          <a:bodyPr>
            <a:normAutofit/>
          </a:bodyPr>
          <a:lstStyle/>
          <a:p>
            <a:r>
              <a:rPr kumimoji="1" lang="en-US" altLang="ja-JP" dirty="0"/>
              <a:t>Implement flexible educational formats at public universities, allowing students to study while residing in underpopulated areas.</a:t>
            </a:r>
          </a:p>
          <a:p>
            <a:r>
              <a:rPr kumimoji="1" lang="en-US" altLang="ja-JP" dirty="0"/>
              <a:t>Improve the appeal of schools in underpopulated areas by increasing teacher staffing and developing engaging curricula.</a:t>
            </a:r>
          </a:p>
          <a:p>
            <a:r>
              <a:rPr kumimoji="1" lang="en-US" altLang="ja-JP" dirty="0"/>
              <a:t>Expand governmental programs such as the Local Vitalization Cooperator (LVC) initiative in depopulated areas to attract new residents, particularly the youth, and enhance economic support and public services to encourage settlement.</a:t>
            </a:r>
            <a:endParaRPr kumimoji="1" lang="ja-JP" altLang="en-US" dirty="0"/>
          </a:p>
        </p:txBody>
      </p:sp>
      <p:sp>
        <p:nvSpPr>
          <p:cNvPr id="4" name="スライド番号プレースホルダー 3">
            <a:extLst>
              <a:ext uri="{FF2B5EF4-FFF2-40B4-BE49-F238E27FC236}">
                <a16:creationId xmlns:a16="http://schemas.microsoft.com/office/drawing/2014/main" id="{B3021A93-9BC6-BF0B-F638-0C3654F14D1B}"/>
              </a:ext>
            </a:extLst>
          </p:cNvPr>
          <p:cNvSpPr>
            <a:spLocks noGrp="1"/>
          </p:cNvSpPr>
          <p:nvPr>
            <p:ph type="sldNum" sz="quarter" idx="12"/>
          </p:nvPr>
        </p:nvSpPr>
        <p:spPr/>
        <p:txBody>
          <a:bodyPr/>
          <a:lstStyle/>
          <a:p>
            <a:fld id="{8B3E1A3D-8A7F-4133-9A2B-6701D8024CA5}" type="slidenum">
              <a:rPr kumimoji="1" lang="ja-JP" altLang="en-US" smtClean="0"/>
              <a:t>32</a:t>
            </a:fld>
            <a:endParaRPr kumimoji="1" lang="ja-JP" altLang="en-US"/>
          </a:p>
        </p:txBody>
      </p:sp>
    </p:spTree>
    <p:extLst>
      <p:ext uri="{BB962C8B-B14F-4D97-AF65-F5344CB8AC3E}">
        <p14:creationId xmlns:p14="http://schemas.microsoft.com/office/powerpoint/2010/main" val="546310961"/>
      </p:ext>
    </p:extLst>
  </p:cSld>
  <p:clrMapOvr>
    <a:masterClrMapping/>
  </p:clrMapOvr>
  <mc:AlternateContent xmlns:mc="http://schemas.openxmlformats.org/markup-compatibility/2006">
    <mc:Choice xmlns:p14="http://schemas.microsoft.com/office/powerpoint/2010/main" Requires="p14">
      <p:transition spd="slow" p14:dur="2000" advTm="78709"/>
    </mc:Choice>
    <mc:Fallback>
      <p:transition spd="slow" advTm="78709"/>
    </mc:Fallback>
  </mc:AlternateContent>
  <p:extLst>
    <p:ext uri="{3A86A75C-4F4B-4683-9AE1-C65F6400EC91}">
      <p14:laserTraceLst xmlns:p14="http://schemas.microsoft.com/office/powerpoint/2010/main">
        <p14:tracePtLst>
          <p14:tracePt t="302" x="1392238" y="3084513"/>
          <p14:tracePt t="347" x="1433513" y="2676525"/>
          <p14:tracePt t="353" x="1441450" y="2593975"/>
          <p14:tracePt t="362" x="1441450" y="2516188"/>
          <p14:tracePt t="371" x="1441450" y="2470150"/>
          <p14:tracePt t="379" x="1441450" y="2403475"/>
          <p14:tracePt t="389" x="1441450" y="2370138"/>
          <p14:tracePt t="397" x="1436688" y="2347913"/>
          <p14:tracePt t="406" x="1433513" y="2309813"/>
          <p14:tracePt t="417" x="1433513" y="2290763"/>
          <p14:tracePt t="421" x="1430338" y="2268538"/>
          <p14:tracePt t="430" x="1430338" y="2246313"/>
          <p14:tracePt t="439" x="1430338" y="2224088"/>
          <p14:tracePt t="446" x="1430338" y="2185988"/>
          <p14:tracePt t="454" x="1430338" y="2166938"/>
          <p14:tracePt t="464" x="1430338" y="2155825"/>
          <p14:tracePt t="469" x="1430338" y="2136775"/>
          <p14:tracePt t="477" x="1430338" y="2122488"/>
          <p14:tracePt t="486" x="1430338" y="2103438"/>
          <p14:tracePt t="493" x="1430338" y="2089150"/>
          <p14:tracePt t="501" x="1430338" y="2078038"/>
          <p14:tracePt t="509" x="1430338" y="2062163"/>
          <p14:tracePt t="517" x="1430338" y="2058988"/>
          <p14:tracePt t="524" x="1430338" y="2051050"/>
          <p14:tracePt t="533" x="1430338" y="2036763"/>
          <p14:tracePt t="540" x="1430338" y="2032000"/>
          <p14:tracePt t="549" x="1430338" y="2025650"/>
          <p14:tracePt t="555" x="1425575" y="2009775"/>
          <p14:tracePt t="567" x="1425575" y="1987550"/>
          <p14:tracePt t="574" x="1425575" y="1979613"/>
          <p14:tracePt t="582" x="1419225" y="1957388"/>
          <p14:tracePt t="589" x="1419225" y="1951038"/>
          <p14:tracePt t="599" x="1414463" y="1935163"/>
          <p14:tracePt t="605" x="1411288" y="1927225"/>
          <p14:tracePt t="614" x="1411288" y="1909763"/>
          <p14:tracePt t="622" x="1408113" y="1901825"/>
          <p14:tracePt t="629" x="1403350" y="1879600"/>
          <p14:tracePt t="636" x="1403350" y="1868488"/>
          <p14:tracePt t="649" x="1400175" y="1830388"/>
          <p14:tracePt t="656" x="1392238" y="1816100"/>
          <p14:tracePt t="665" x="1381125" y="1747838"/>
          <p14:tracePt t="673" x="1381125" y="1714500"/>
          <p14:tracePt t="680" x="1370013" y="1676400"/>
          <p14:tracePt t="688" x="1355725" y="1571625"/>
          <p14:tracePt t="701" x="1350963" y="1530350"/>
          <p14:tracePt t="704" x="1336675" y="1449388"/>
          <p14:tracePt t="711" x="1336675" y="1419225"/>
          <p14:tracePt t="720" x="1331913" y="1370013"/>
          <p14:tracePt t="730" x="1328738" y="1347788"/>
          <p14:tracePt t="735" x="1328738" y="1336675"/>
          <p14:tracePt t="742" x="1328738" y="1320800"/>
          <p14:tracePt t="758" x="1328738" y="1317625"/>
          <p14:tracePt t="953" x="1328738" y="1314450"/>
          <p14:tracePt t="1014" x="1328738" y="1309688"/>
          <p14:tracePt t="1042" x="1331913" y="1309688"/>
          <p14:tracePt t="1078" x="1336675" y="1309688"/>
          <p14:tracePt t="1084" x="1339850" y="1309688"/>
          <p14:tracePt t="1095" x="1344613" y="1306513"/>
          <p14:tracePt t="1107" x="1355725" y="1306513"/>
          <p14:tracePt t="1113" x="1366838" y="1306513"/>
          <p14:tracePt t="1119" x="1377950" y="1320800"/>
          <p14:tracePt t="1127" x="1384300" y="1339850"/>
          <p14:tracePt t="1134" x="1392238" y="1358900"/>
          <p14:tracePt t="1142" x="1403350" y="1377950"/>
          <p14:tracePt t="1150" x="1403350" y="1381125"/>
          <p14:tracePt t="1508" x="1403350" y="1377950"/>
          <p14:tracePt t="1515" x="1403350" y="1373188"/>
          <p14:tracePt t="1523" x="1403350" y="1366838"/>
          <p14:tracePt t="1533" x="1403350" y="1362075"/>
          <p14:tracePt t="1538" x="1408113" y="1358900"/>
          <p14:tracePt t="1545" x="1411288" y="1350963"/>
          <p14:tracePt t="1561" x="1414463" y="1347788"/>
          <p14:tracePt t="1569" x="1414463" y="1339850"/>
          <p14:tracePt t="1577" x="1414463" y="1336675"/>
          <p14:tracePt t="1585" x="1414463" y="1331913"/>
          <p14:tracePt t="1597" x="1414463" y="1325563"/>
          <p14:tracePt t="1609" x="1414463" y="1314450"/>
          <p14:tracePt t="1618" x="1422400" y="1309688"/>
          <p14:tracePt t="1624" x="1436688" y="1298575"/>
          <p14:tracePt t="1637" x="1441450" y="1292225"/>
          <p14:tracePt t="1642" x="1449388" y="1284288"/>
          <p14:tracePt t="1651" x="1452563" y="1279525"/>
          <p14:tracePt t="1658" x="1455738" y="1268413"/>
          <p14:tracePt t="1665" x="1460500" y="1268413"/>
          <p14:tracePt t="1675" x="1463675" y="1268413"/>
          <p14:tracePt t="1681" x="1466850" y="1265238"/>
          <p14:tracePt t="1697" x="1466850" y="1262063"/>
          <p14:tracePt t="1706" x="1471613" y="1262063"/>
          <p14:tracePt t="1715" x="1474788" y="1262063"/>
          <p14:tracePt t="3851" x="1474788" y="1257300"/>
          <p14:tracePt t="4134" x="1477963" y="1257300"/>
          <p14:tracePt t="4231" x="1477963" y="1254125"/>
          <p14:tracePt t="4247" x="1482725" y="1254125"/>
          <p14:tracePt t="4313" x="1482725" y="1250950"/>
          <p14:tracePt t="4339" x="1482725" y="1246188"/>
          <p14:tracePt t="4447" x="1485900" y="1246188"/>
          <p14:tracePt t="4758" x="1489075" y="1243013"/>
          <p14:tracePt t="4764" x="1493838" y="1239838"/>
          <p14:tracePt t="4769" x="1501775" y="1235075"/>
          <p14:tracePt t="4776" x="1508125" y="1231900"/>
          <p14:tracePt t="4785" x="1512888" y="1227138"/>
          <p14:tracePt t="4794" x="1516063" y="1223963"/>
          <p14:tracePt t="4807" x="1516063" y="1220788"/>
          <p14:tracePt t="4810" x="1519238" y="1220788"/>
          <p14:tracePt t="4820" x="1524000" y="1220788"/>
          <p14:tracePt t="4827" x="1527175" y="1220788"/>
          <p14:tracePt t="4883" x="1527175" y="1216025"/>
          <p14:tracePt t="4899" x="1530350" y="1216025"/>
          <p14:tracePt t="4931" x="1535113" y="1216025"/>
          <p14:tracePt t="5088" x="1535113" y="1212850"/>
          <p14:tracePt t="5319" x="1565275" y="1235075"/>
          <p14:tracePt t="5324" x="1606550" y="1268413"/>
          <p14:tracePt t="5335" x="1654175" y="1314450"/>
          <p14:tracePt t="5342" x="1703388" y="1362075"/>
          <p14:tracePt t="5351" x="1778000" y="1419225"/>
          <p14:tracePt t="5358" x="1833563" y="1452563"/>
          <p14:tracePt t="5367" x="1931988" y="1512888"/>
          <p14:tracePt t="5374" x="1990725" y="1543050"/>
          <p14:tracePt t="5383" x="2055813" y="1576388"/>
          <p14:tracePt t="5390" x="2111375" y="1598613"/>
          <p14:tracePt t="5399" x="2133600" y="1609725"/>
          <p14:tracePt t="5406" x="2155825" y="1624013"/>
          <p14:tracePt t="5414" x="2174875" y="1631950"/>
          <p14:tracePt t="5423" x="2193925" y="1647825"/>
          <p14:tracePt t="5434" x="2219325" y="1662113"/>
          <p14:tracePt t="5442" x="2260600" y="1692275"/>
          <p14:tracePt t="5446" x="2279650" y="1706563"/>
          <p14:tracePt t="5455" x="2328863" y="1736725"/>
          <p14:tracePt t="5464" x="2354263" y="1755775"/>
          <p14:tracePt t="5471" x="2403475" y="1789113"/>
          <p14:tracePt t="5479" x="2428875" y="1819275"/>
          <p14:tracePt t="5487" x="2459038" y="1846263"/>
          <p14:tracePt t="5494" x="2492375" y="1879600"/>
          <p14:tracePt t="5503" x="2519363" y="1901825"/>
          <p14:tracePt t="5510" x="2533650" y="1916113"/>
          <p14:tracePt t="5519" x="2544763" y="1924050"/>
          <p14:tracePt t="5526" x="2557463" y="1927225"/>
          <p14:tracePt t="5535" x="2563813" y="1931988"/>
          <p14:tracePt t="5543" x="2571750" y="1935163"/>
          <p14:tracePt t="5552" x="2574925" y="1935163"/>
          <p14:tracePt t="5558" x="2579688" y="1938338"/>
          <p14:tracePt t="5567" x="2582863" y="1946275"/>
          <p14:tracePt t="5575" x="2586038" y="1951038"/>
          <p14:tracePt t="5583" x="2593975" y="1954213"/>
          <p14:tracePt t="5592" x="2609850" y="1973263"/>
          <p14:tracePt t="5601" x="2635250" y="1995488"/>
          <p14:tracePt t="5608" x="2654300" y="2017713"/>
          <p14:tracePt t="5618" x="2657475" y="2025650"/>
          <p14:tracePt t="5624" x="2673350" y="2044700"/>
          <p14:tracePt t="5633" x="2679700" y="2062163"/>
          <p14:tracePt t="5640" x="2679700" y="2066925"/>
          <p14:tracePt t="5648" x="2679700" y="2089150"/>
          <p14:tracePt t="5656" x="2668588" y="2089150"/>
          <p14:tracePt t="5664" x="2635250" y="2089150"/>
          <p14:tracePt t="5673" x="2632075" y="2089150"/>
          <p14:tracePt t="6358" x="2632075" y="2092325"/>
          <p14:tracePt t="6367" x="2635250" y="2097088"/>
          <p14:tracePt t="6374" x="2649538" y="2103438"/>
          <p14:tracePt t="6382" x="2662238" y="2111375"/>
          <p14:tracePt t="6391" x="2676525" y="2125663"/>
          <p14:tracePt t="6398" x="2684463" y="2136775"/>
          <p14:tracePt t="6407" x="2690813" y="2144713"/>
          <p14:tracePt t="6415" x="2698750" y="2152650"/>
          <p14:tracePt t="6424" x="2706688" y="2160588"/>
          <p14:tracePt t="6436" x="2709863" y="2163763"/>
          <p14:tracePt t="6441" x="2709863" y="2166938"/>
          <p14:tracePt t="6446" x="2714625" y="2171700"/>
          <p14:tracePt t="6455" x="2717800" y="2174875"/>
          <p14:tracePt t="6462" x="2720975" y="2178050"/>
          <p14:tracePt t="6471" x="2732088" y="2185988"/>
          <p14:tracePt t="6478" x="2736850" y="2197100"/>
          <p14:tracePt t="6487" x="2740025" y="2205038"/>
          <p14:tracePt t="6494" x="2743200" y="2216150"/>
          <p14:tracePt t="6503" x="2743200" y="2235200"/>
          <p14:tracePt t="6510" x="2743200" y="2249488"/>
          <p14:tracePt t="6519" x="2743200" y="2268538"/>
          <p14:tracePt t="6526" x="2743200" y="2282825"/>
          <p14:tracePt t="6535" x="2743200" y="2301875"/>
          <p14:tracePt t="6545" x="2736850" y="2324100"/>
          <p14:tracePt t="6554" x="2736850" y="2343150"/>
          <p14:tracePt t="6559" x="2736850" y="2347913"/>
          <p14:tracePt t="6566" x="2736850" y="2351088"/>
          <p14:tracePt t="6575" x="2736850" y="2359025"/>
          <p14:tracePt t="6609" x="2736850" y="2354263"/>
          <p14:tracePt t="6616" x="2740025" y="2354263"/>
          <p14:tracePt t="6626" x="2740025" y="2351088"/>
          <p14:tracePt t="6636" x="2743200" y="2351088"/>
          <p14:tracePt t="6640" x="2743200" y="2347913"/>
          <p14:tracePt t="6658" x="2747963" y="2347913"/>
          <p14:tracePt t="6665" x="2747963" y="2339975"/>
          <p14:tracePt t="6674" x="2747963" y="2335213"/>
          <p14:tracePt t="6703" x="2747963" y="2332038"/>
          <p14:tracePt t="6783" x="2747963" y="2328863"/>
          <p14:tracePt t="6853" x="2747963" y="2324100"/>
          <p14:tracePt t="7248" x="2747963" y="2320925"/>
          <p14:tracePt t="7349" x="2747963" y="2317750"/>
          <p14:tracePt t="7356" x="2747963" y="2312988"/>
          <p14:tracePt t="7366" x="2751138" y="2306638"/>
          <p14:tracePt t="7375" x="2759075" y="2295525"/>
          <p14:tracePt t="7379" x="2759075" y="2290763"/>
          <p14:tracePt t="7383" x="2762250" y="2287588"/>
          <p14:tracePt t="7396" x="2762250" y="2279650"/>
          <p14:tracePt t="7402" x="2767013" y="2279650"/>
          <p14:tracePt t="7835" x="2770188" y="2276475"/>
          <p14:tracePt t="7852" x="2770188" y="2271713"/>
          <p14:tracePt t="10809" x="2773363" y="2271713"/>
          <p14:tracePt t="10816" x="2784475" y="2271713"/>
          <p14:tracePt t="10825" x="2806700" y="2268538"/>
          <p14:tracePt t="10832" x="2833688" y="2260600"/>
          <p14:tracePt t="10841" x="2847975" y="2260600"/>
          <p14:tracePt t="10848" x="2878138" y="2257425"/>
          <p14:tracePt t="10857" x="2905125" y="2254250"/>
          <p14:tracePt t="10864" x="2941638" y="2246313"/>
          <p14:tracePt t="10872" x="2994025" y="2246313"/>
          <p14:tracePt t="10880" x="3040063" y="2241550"/>
          <p14:tracePt t="10892" x="3098800" y="2241550"/>
          <p14:tracePt t="10898" x="3167063" y="2235200"/>
          <p14:tracePt t="10908" x="3241675" y="2224088"/>
          <p14:tracePt t="10912" x="3316288" y="2208213"/>
          <p14:tracePt t="10920" x="3398838" y="2205038"/>
          <p14:tracePt t="10947" x="3589338" y="2185988"/>
          <p14:tracePt t="10955" x="3635375" y="2178050"/>
          <p14:tracePt t="10960" x="3687763" y="2178050"/>
          <p14:tracePt t="10970" x="3776663" y="2178050"/>
          <p14:tracePt t="10978" x="3844925" y="2178050"/>
          <p14:tracePt t="10991" x="3933825" y="2178050"/>
          <p14:tracePt t="10996" x="4027488" y="2178050"/>
          <p14:tracePt t="11000" x="4121150" y="2178050"/>
          <p14:tracePt t="11009" x="4349750" y="2178050"/>
          <p14:tracePt t="11019" x="4451350" y="2163763"/>
          <p14:tracePt t="11028" x="4495800" y="2163763"/>
          <p14:tracePt t="11036" x="4586288" y="2160588"/>
          <p14:tracePt t="11047" x="4678363" y="2160588"/>
          <p14:tracePt t="11050" x="4772025" y="2160588"/>
          <p14:tracePt t="11058" x="4900613" y="2152650"/>
          <p14:tracePt t="11066" x="5008563" y="2152650"/>
          <p14:tracePt t="11077" x="5099050" y="2152650"/>
          <p14:tracePt t="11082" x="5127625" y="2152650"/>
          <p14:tracePt t="11093" x="5195888" y="2144713"/>
          <p14:tracePt t="11100" x="5256213" y="2144713"/>
          <p14:tracePt t="11108" x="5300663" y="2144713"/>
          <p14:tracePt t="11116" x="5319713" y="2144713"/>
          <p14:tracePt t="11122" x="5353050" y="2144713"/>
          <p14:tracePt t="11130" x="5402263" y="2152650"/>
          <p14:tracePt t="11138" x="5424488" y="2155825"/>
          <p14:tracePt t="11146" x="5491163" y="2171700"/>
          <p14:tracePt t="11154" x="5524500" y="2174875"/>
          <p14:tracePt t="11163" x="5600700" y="2185988"/>
          <p14:tracePt t="11170" x="5637213" y="2185988"/>
          <p14:tracePt t="11180" x="5711825" y="2193925"/>
          <p14:tracePt t="11191" x="5741988" y="2201863"/>
          <p14:tracePt t="11194" x="5835650" y="2205038"/>
          <p14:tracePt t="11203" x="5880100" y="2205038"/>
          <p14:tracePt t="11210" x="5997575" y="2219325"/>
          <p14:tracePt t="11221" x="6045200" y="2227263"/>
          <p14:tracePt t="11229" x="6169025" y="2227263"/>
          <p14:tracePt t="11240" x="6221413" y="2227263"/>
          <p14:tracePt t="11242" x="6265863" y="2227263"/>
          <p14:tracePt t="11250" x="6400800" y="2227263"/>
          <p14:tracePt t="11258" x="6445250" y="2230438"/>
          <p14:tracePt t="11266" x="6550025" y="2230438"/>
          <p14:tracePt t="11278" x="6596063" y="2238375"/>
          <p14:tracePt t="11286" x="6632575" y="2238375"/>
          <p14:tracePt t="11294" x="6737350" y="2254250"/>
          <p14:tracePt t="11303" x="6786563" y="2257425"/>
          <p14:tracePt t="11310" x="6831013" y="2265363"/>
          <p14:tracePt t="11316" x="6946900" y="2271713"/>
          <p14:tracePt t="11325" x="6992938" y="2271713"/>
          <p14:tracePt t="11332" x="7029450" y="2276475"/>
          <p14:tracePt t="11341" x="7067550" y="2276475"/>
          <p14:tracePt t="11348" x="7150100" y="2276475"/>
          <p14:tracePt t="11358" x="7172325" y="2276475"/>
          <p14:tracePt t="11365" x="7194550" y="2276475"/>
          <p14:tracePt t="11373" x="7213600" y="2271713"/>
          <p14:tracePt t="11381" x="7250113" y="2265363"/>
          <p14:tracePt t="11388" x="7265988" y="2265363"/>
          <p14:tracePt t="11397" x="7273925" y="2260600"/>
          <p14:tracePt t="11404" x="7288213" y="2260600"/>
          <p14:tracePt t="11413" x="7299325" y="2257425"/>
          <p14:tracePt t="11420" x="7318375" y="2257425"/>
          <p14:tracePt t="11429" x="7362825" y="2257425"/>
          <p14:tracePt t="11441" x="7381875" y="2257425"/>
          <p14:tracePt t="11448" x="7396163" y="2254250"/>
          <p14:tracePt t="11453" x="7412038" y="2254250"/>
          <p14:tracePt t="11460" x="7426325" y="2254250"/>
          <p14:tracePt t="11473" x="7437438" y="2254250"/>
          <p14:tracePt t="11478" x="7459663" y="2254250"/>
          <p14:tracePt t="11487" x="7467600" y="2254250"/>
          <p14:tracePt t="11496" x="7472363" y="2254250"/>
          <p14:tracePt t="11500" x="7475538" y="2254250"/>
          <p14:tracePt t="11509" x="7478713" y="2254250"/>
          <p14:tracePt t="11516" x="7483475" y="2254250"/>
          <p14:tracePt t="11525" x="7489825" y="2254250"/>
          <p14:tracePt t="11541" x="7497763" y="2254250"/>
          <p14:tracePt t="11550" x="7505700" y="2254250"/>
          <p14:tracePt t="11559" x="7516813" y="2254250"/>
          <p14:tracePt t="11566" x="7531100" y="2254250"/>
          <p14:tracePt t="11575" x="7539038" y="2257425"/>
          <p14:tracePt t="12458" x="7531100" y="2254250"/>
          <p14:tracePt t="12466" x="7505700" y="2246313"/>
          <p14:tracePt t="12473" x="7453313" y="2238375"/>
          <p14:tracePt t="12484" x="7378700" y="2227263"/>
          <p14:tracePt t="12489" x="7285038" y="2219325"/>
          <p14:tracePt t="12498" x="7081838" y="2208213"/>
          <p14:tracePt t="12509" x="6883400" y="2208213"/>
          <p14:tracePt t="12514" x="6607175" y="2201863"/>
          <p14:tracePt t="12522" x="6392863" y="2201863"/>
          <p14:tracePt t="12528" x="6000750" y="2201863"/>
          <p14:tracePt t="12536" x="5738813" y="2216150"/>
          <p14:tracePt t="12547" x="5491163" y="2227263"/>
          <p14:tracePt t="12552" x="5245100" y="2249488"/>
          <p14:tracePt t="12563" x="5022850" y="2268538"/>
          <p14:tracePt t="12568" x="4818063" y="2298700"/>
          <p14:tracePt t="12578" x="4735513" y="2301875"/>
          <p14:tracePt t="12586" x="4597400" y="2320925"/>
          <p14:tracePt t="12594" x="4484688" y="2328863"/>
          <p14:tracePt t="12602" x="4424363" y="2332038"/>
          <p14:tracePt t="12611" x="4364038" y="2339975"/>
          <p14:tracePt t="12618" x="4283075" y="2339975"/>
          <p14:tracePt t="12627" x="4237038" y="2343150"/>
          <p14:tracePt t="12634" x="4192588" y="2343150"/>
          <p14:tracePt t="12643" x="4140200" y="2343150"/>
          <p14:tracePt t="12650" x="4095750" y="2351088"/>
          <p14:tracePt t="12659" x="4043363" y="2351088"/>
          <p14:tracePt t="12666" x="3983038" y="2351088"/>
          <p14:tracePt t="12675" x="3914775" y="2351088"/>
          <p14:tracePt t="12684" x="3840163" y="2354263"/>
          <p14:tracePt t="12693" x="3765550" y="2362200"/>
          <p14:tracePt t="12702" x="3690938" y="2373313"/>
          <p14:tracePt t="12708" x="3616325" y="2381250"/>
          <p14:tracePt t="12714" x="3530600" y="2395538"/>
          <p14:tracePt t="12721" x="3459163" y="2400300"/>
          <p14:tracePt t="12731" x="3425825" y="2406650"/>
          <p14:tracePt t="12738" x="3349625" y="2411413"/>
          <p14:tracePt t="12746" x="3282950" y="2417763"/>
          <p14:tracePt t="12753" x="3244850" y="2417763"/>
          <p14:tracePt t="12765" x="3170238" y="2425700"/>
          <p14:tracePt t="12775" x="3087688" y="2425700"/>
          <p14:tracePt t="12779" x="3057525" y="2425700"/>
          <p14:tracePt t="12792" x="2982913" y="2425700"/>
          <p14:tracePt t="12799" x="2916238" y="2425700"/>
          <p14:tracePt t="12804" x="2886075" y="2425700"/>
          <p14:tracePt t="12813" x="2819400" y="2422525"/>
          <p14:tracePt t="12824" x="2803525" y="2422525"/>
          <p14:tracePt t="12829" x="2762250" y="2417763"/>
          <p14:tracePt t="12841" x="2743200" y="2417763"/>
          <p14:tracePt t="12843" x="2728913" y="2411413"/>
          <p14:tracePt t="12852" x="2720975" y="2411413"/>
          <p14:tracePt t="12858" x="2714625" y="2411413"/>
          <p14:tracePt t="12868" x="2709863" y="2411413"/>
          <p14:tracePt t="12877" x="2701925" y="2411413"/>
          <p14:tracePt t="12884" x="2698750" y="2406650"/>
          <p14:tracePt t="12893" x="2690813" y="2406650"/>
          <p14:tracePt t="12900" x="2665413" y="2406650"/>
          <p14:tracePt t="12908" x="2654300" y="2406650"/>
          <p14:tracePt t="12916" x="2638425" y="2406650"/>
          <p14:tracePt t="12925" x="2601913" y="2406650"/>
          <p14:tracePt t="12934" x="2574925" y="2406650"/>
          <p14:tracePt t="12943" x="2544763" y="2406650"/>
          <p14:tracePt t="12948" x="2466975" y="2406650"/>
          <p14:tracePt t="12956" x="2433638" y="2406650"/>
          <p14:tracePt t="12968" x="2411413" y="2406650"/>
          <p14:tracePt t="12972" x="2351088" y="2406650"/>
          <p14:tracePt t="12981" x="2332038" y="2414588"/>
          <p14:tracePt t="12989" x="2320925" y="2414588"/>
          <p14:tracePt t="12999" x="2309813" y="2414588"/>
          <p14:tracePt t="13007" x="2298700" y="2417763"/>
          <p14:tracePt t="14705" x="2298700" y="2422525"/>
          <p14:tracePt t="14712" x="2293938" y="2422525"/>
          <p14:tracePt t="14720" x="2293938" y="2425700"/>
          <p14:tracePt t="14728" x="2293938" y="2428875"/>
          <p14:tracePt t="14734" x="2293938" y="2439988"/>
          <p14:tracePt t="14742" x="2306638" y="2452688"/>
          <p14:tracePt t="14751" x="2335213" y="2474913"/>
          <p14:tracePt t="14758" x="2370138" y="2505075"/>
          <p14:tracePt t="14766" x="2395538" y="2538413"/>
          <p14:tracePt t="14774" x="2417763" y="2571750"/>
          <p14:tracePt t="14783" x="2425700" y="2601913"/>
          <p14:tracePt t="14790" x="2451100" y="2679700"/>
          <p14:tracePt t="14800" x="2474913" y="2720975"/>
          <p14:tracePt t="14806" x="2486025" y="2725738"/>
          <p14:tracePt t="15203" x="2489200" y="2725738"/>
          <p14:tracePt t="15212" x="2500313" y="2725738"/>
          <p14:tracePt t="15220" x="2511425" y="2725738"/>
          <p14:tracePt t="15230" x="2516188" y="2725738"/>
          <p14:tracePt t="15242" x="2508250" y="2728913"/>
          <p14:tracePt t="15251" x="2505075" y="2732088"/>
          <p14:tracePt t="15258" x="2505075" y="2736850"/>
          <p14:tracePt t="15267" x="2511425" y="2743200"/>
          <p14:tracePt t="15274" x="2527300" y="2755900"/>
          <p14:tracePt t="15284" x="2549525" y="2784475"/>
          <p14:tracePt t="15295" x="2568575" y="2803525"/>
          <p14:tracePt t="15298" x="2586038" y="2822575"/>
          <p14:tracePt t="15307" x="2601913" y="2836863"/>
          <p14:tracePt t="15319" x="2609850" y="2855913"/>
          <p14:tracePt t="15322" x="2620963" y="2863850"/>
          <p14:tracePt t="15331" x="2620963" y="2867025"/>
          <p14:tracePt t="15338" x="2624138" y="2878138"/>
          <p14:tracePt t="15346" x="2624138" y="2882900"/>
          <p14:tracePt t="15354" x="2627313" y="2886075"/>
          <p14:tracePt t="15363" x="2632075" y="2905125"/>
          <p14:tracePt t="15372" x="2632075" y="2908300"/>
          <p14:tracePt t="15380" x="2638425" y="2916238"/>
          <p14:tracePt t="15398" x="2638425" y="2919413"/>
          <p14:tracePt t="15403" x="2638425" y="2924175"/>
          <p14:tracePt t="15445" x="2638425" y="2919413"/>
          <p14:tracePt t="15461" x="2638425" y="2916238"/>
          <p14:tracePt t="15494" x="2638425" y="2913063"/>
          <p14:tracePt t="15558" x="2643188" y="2913063"/>
          <p14:tracePt t="15574" x="2643188" y="2908300"/>
          <p14:tracePt t="15649" x="2643188" y="2905125"/>
          <p14:tracePt t="15672" x="2643188" y="2901950"/>
          <p14:tracePt t="15680" x="2638425" y="2897188"/>
          <p14:tracePt t="15686" x="2635250" y="2897188"/>
          <p14:tracePt t="15697" x="2616200" y="2889250"/>
          <p14:tracePt t="15702" x="2593975" y="2878138"/>
          <p14:tracePt t="15711" x="2586038" y="2878138"/>
          <p14:tracePt t="15717" x="2568575" y="2874963"/>
          <p14:tracePt t="15726" x="2560638" y="2871788"/>
          <p14:tracePt t="15735" x="2557463" y="2871788"/>
          <p14:tracePt t="15743" x="2552700" y="2871788"/>
          <p14:tracePt t="15758" x="2549525" y="2871788"/>
          <p14:tracePt t="15768" x="2544763" y="2871788"/>
          <p14:tracePt t="15777" x="2538413" y="2871788"/>
          <p14:tracePt t="15784" x="2533650" y="2871788"/>
          <p14:tracePt t="15795" x="2530475" y="2871788"/>
          <p14:tracePt t="16449" x="2533650" y="2871788"/>
          <p14:tracePt t="16459" x="2538413" y="2871788"/>
          <p14:tracePt t="16464" x="2541588" y="2871788"/>
          <p14:tracePt t="16471" x="2549525" y="2871788"/>
          <p14:tracePt t="16478" x="2557463" y="2871788"/>
          <p14:tracePt t="16497" x="2560638" y="2871788"/>
          <p14:tracePt t="16504" x="2571750" y="2871788"/>
          <p14:tracePt t="16513" x="2579688" y="2871788"/>
          <p14:tracePt t="16520" x="2597150" y="2871788"/>
          <p14:tracePt t="16529" x="2609850" y="2871788"/>
          <p14:tracePt t="16537" x="2632075" y="2874963"/>
          <p14:tracePt t="16544" x="2668588" y="2882900"/>
          <p14:tracePt t="16552" x="2717800" y="2886075"/>
          <p14:tracePt t="16560" x="2754313" y="2894013"/>
          <p14:tracePt t="16569" x="2784475" y="2894013"/>
          <p14:tracePt t="16576" x="2836863" y="2897188"/>
          <p14:tracePt t="16584" x="2905125" y="2913063"/>
          <p14:tracePt t="16592" x="2979738" y="2916238"/>
          <p14:tracePt t="16601" x="3062288" y="2916238"/>
          <p14:tracePt t="16609" x="3178175" y="2924175"/>
          <p14:tracePt t="16616" x="3332163" y="2924175"/>
          <p14:tracePt t="16625" x="3559175" y="2924175"/>
          <p14:tracePt t="16633" x="3817938" y="2924175"/>
          <p14:tracePt t="16640" x="4140200" y="2916238"/>
          <p14:tracePt t="16648" x="4562475" y="2905125"/>
          <p14:tracePt t="16656" x="4824413" y="2894013"/>
          <p14:tracePt t="16665" x="5237163" y="2871788"/>
          <p14:tracePt t="16672" x="5424488" y="2860675"/>
          <p14:tracePt t="16682" x="5667375" y="2860675"/>
          <p14:tracePt t="16690" x="5821363" y="2860675"/>
          <p14:tracePt t="16698" x="5903913" y="2863850"/>
          <p14:tracePt t="16709" x="5926138" y="2863850"/>
          <p14:tracePt t="17208" x="5926138" y="2867025"/>
          <p14:tracePt t="17215" x="5918200" y="2874963"/>
          <p14:tracePt t="17225" x="5915025" y="2878138"/>
          <p14:tracePt t="17270" x="5915025" y="2882900"/>
          <p14:tracePt t="17278" x="5910263" y="2882900"/>
          <p14:tracePt t="17286" x="5907088" y="2886075"/>
          <p14:tracePt t="17294" x="5907088" y="2889250"/>
          <p14:tracePt t="17303" x="5899150" y="2894013"/>
          <p14:tracePt t="17310" x="5880100" y="2905125"/>
          <p14:tracePt t="17319" x="5868988" y="2908300"/>
          <p14:tracePt t="17327" x="5865813" y="2908300"/>
          <p14:tracePt t="17334" x="5862638" y="2908300"/>
          <p14:tracePt t="17351" x="5857875" y="2905125"/>
          <p14:tracePt t="17360" x="5857875" y="2901950"/>
          <p14:tracePt t="17385" x="5857875" y="2894013"/>
          <p14:tracePt t="17393" x="5857875" y="2889250"/>
          <p14:tracePt t="17400" x="5857875" y="2886075"/>
          <p14:tracePt t="17410" x="5854700" y="2886075"/>
          <p14:tracePt t="17414" x="5854700" y="2882900"/>
          <p14:tracePt t="17423" x="5851525" y="2882900"/>
          <p14:tracePt t="17431" x="5851525" y="2878138"/>
          <p14:tracePt t="17447" x="5851525" y="2874963"/>
          <p14:tracePt t="17471" x="5851525" y="2871788"/>
          <p14:tracePt t="17487" x="5851525" y="2867025"/>
          <p14:tracePt t="17522" x="5851525" y="2863850"/>
          <p14:tracePt t="17551" x="5851525" y="2860675"/>
          <p14:tracePt t="18516" x="5854700" y="2860675"/>
          <p14:tracePt t="18522" x="5857875" y="2860675"/>
          <p14:tracePt t="18530" x="5873750" y="2867025"/>
          <p14:tracePt t="18545" x="5929313" y="2874963"/>
          <p14:tracePt t="18555" x="5967413" y="2882900"/>
          <p14:tracePt t="18558" x="5984875" y="2886075"/>
          <p14:tracePt t="18573" x="6019800" y="2889250"/>
          <p14:tracePt t="18576" x="6064250" y="2897188"/>
          <p14:tracePt t="18585" x="6078538" y="2901950"/>
          <p14:tracePt t="18596" x="6097588" y="2908300"/>
          <p14:tracePt t="18605" x="6135688" y="2954338"/>
          <p14:tracePt t="18609" x="6138863" y="2954338"/>
          <p14:tracePt t="19093" x="6146800" y="2954338"/>
          <p14:tracePt t="19103" x="6169025" y="2957513"/>
          <p14:tracePt t="19111" x="6243638" y="2957513"/>
          <p14:tracePt t="19124" x="6318250" y="2960688"/>
          <p14:tracePt t="19125" x="6411913" y="2976563"/>
          <p14:tracePt t="19133" x="6480175" y="2987675"/>
          <p14:tracePt t="19140" x="6554788" y="3006725"/>
          <p14:tracePt t="19149" x="6618288" y="3013075"/>
          <p14:tracePt t="19156" x="6656388" y="3021013"/>
          <p14:tracePt t="19165" x="6678613" y="3024188"/>
          <p14:tracePt t="19172" x="6704013" y="3024188"/>
          <p14:tracePt t="19181" x="6715125" y="3028950"/>
          <p14:tracePt t="19189" x="6731000" y="3028950"/>
          <p14:tracePt t="19196" x="6748463" y="3028950"/>
          <p14:tracePt t="19204" x="6764338" y="3028950"/>
          <p14:tracePt t="19212" x="6789738" y="3028950"/>
          <p14:tracePt t="19221" x="6800850" y="3028950"/>
          <p14:tracePt t="19228" x="6824663" y="3028950"/>
          <p14:tracePt t="19237" x="6835775" y="3028950"/>
          <p14:tracePt t="19247" x="6850063" y="3028950"/>
          <p14:tracePt t="19253" x="6869113" y="3028950"/>
          <p14:tracePt t="19261" x="6883400" y="3028950"/>
          <p14:tracePt t="19270" x="6902450" y="3028950"/>
          <p14:tracePt t="19278" x="6932613" y="3028950"/>
          <p14:tracePt t="19287" x="6977063" y="3028950"/>
          <p14:tracePt t="19295" x="7023100" y="3028950"/>
          <p14:tracePt t="19303" x="7089775" y="3028950"/>
          <p14:tracePt t="19309" x="7142163" y="3028950"/>
          <p14:tracePt t="19318" x="7210425" y="3028950"/>
          <p14:tracePt t="19324" x="7273925" y="3028950"/>
          <p14:tracePt t="19335" x="7315200" y="3028950"/>
          <p14:tracePt t="19344" x="7389813" y="3035300"/>
          <p14:tracePt t="19352" x="7467600" y="3043238"/>
          <p14:tracePt t="19360" x="7524750" y="3046413"/>
          <p14:tracePt t="19366" x="7605713" y="3054350"/>
          <p14:tracePt t="19374" x="7658100" y="3054350"/>
          <p14:tracePt t="19383" x="7704138" y="3054350"/>
          <p14:tracePt t="19390" x="7775575" y="3054350"/>
          <p14:tracePt t="19399" x="7816850" y="3051175"/>
          <p14:tracePt t="19406" x="7853363" y="3051175"/>
          <p14:tracePt t="19414" x="7883525" y="3043238"/>
          <p14:tracePt t="19422" x="7908925" y="3035300"/>
          <p14:tracePt t="19430" x="7927975" y="3032125"/>
          <p14:tracePt t="19438" x="7935913" y="3028950"/>
          <p14:tracePt t="19446" x="7943850" y="3028950"/>
          <p14:tracePt t="19455" x="7950200" y="3024188"/>
          <p14:tracePt t="19462" x="7958138" y="3021013"/>
          <p14:tracePt t="19471" x="7969250" y="3017838"/>
          <p14:tracePt t="19478" x="7977188" y="3013075"/>
          <p14:tracePt t="19487" x="7996238" y="3009900"/>
          <p14:tracePt t="19494" x="8010525" y="3006725"/>
          <p14:tracePt t="19503" x="8037513" y="2998788"/>
          <p14:tracePt t="19512" x="8059738" y="2994025"/>
          <p14:tracePt t="19523" x="8070850" y="2994025"/>
          <p14:tracePt t="19527" x="8089900" y="2994025"/>
          <p14:tracePt t="19539" x="8104188" y="2994025"/>
          <p14:tracePt t="19544" x="8107363" y="2994025"/>
          <p14:tracePt t="19557" x="8115300" y="2994025"/>
          <p14:tracePt t="19559" x="8118475" y="2994025"/>
          <p14:tracePt t="19567" x="8123238" y="2994025"/>
          <p14:tracePt t="19576" x="8126413" y="2994025"/>
          <p14:tracePt t="19590" x="8131175" y="2994025"/>
          <p14:tracePt t="19645" x="8134350" y="2994025"/>
          <p14:tracePt t="19652" x="8137525" y="2990850"/>
          <p14:tracePt t="19660" x="8145463" y="2987675"/>
          <p14:tracePt t="19669" x="8145463" y="2982913"/>
          <p14:tracePt t="19677" x="8153400" y="2979738"/>
          <p14:tracePt t="19692" x="8156575" y="2979738"/>
          <p14:tracePt t="19701" x="8156575" y="2976563"/>
          <p14:tracePt t="19708" x="8159750" y="2971800"/>
          <p14:tracePt t="19724" x="8159750" y="2968625"/>
          <p14:tracePt t="19741" x="8159750" y="2965450"/>
          <p14:tracePt t="19765" x="8159750" y="2960688"/>
          <p14:tracePt t="19829" x="8159750" y="2957513"/>
          <p14:tracePt t="19836" x="8164513" y="2957513"/>
          <p14:tracePt t="19843" x="8164513" y="2954338"/>
          <p14:tracePt t="19852" x="8164513" y="2949575"/>
          <p14:tracePt t="19858" x="8164513" y="2946400"/>
          <p14:tracePt t="19867" x="8167688" y="2941638"/>
          <p14:tracePt t="19876" x="8167688" y="2935288"/>
          <p14:tracePt t="19890" x="8172450" y="2930525"/>
          <p14:tracePt t="19899" x="8172450" y="2924175"/>
          <p14:tracePt t="19907" x="8172450" y="2919413"/>
          <p14:tracePt t="19914" x="8175625" y="2908300"/>
          <p14:tracePt t="19926" x="8175625" y="2905125"/>
          <p14:tracePt t="19935" x="8175625" y="2897188"/>
          <p14:tracePt t="19940" x="8178800" y="2897188"/>
          <p14:tracePt t="19946" x="8178800" y="2889250"/>
          <p14:tracePt t="19956" x="8178800" y="2882900"/>
          <p14:tracePt t="19962" x="8183563" y="2878138"/>
          <p14:tracePt t="19971" x="8183563" y="2874963"/>
          <p14:tracePt t="19978" x="8183563" y="2867025"/>
          <p14:tracePt t="19989" x="8186738" y="2860675"/>
          <p14:tracePt t="20003" x="8186738" y="2855913"/>
          <p14:tracePt t="21137" x="8183563" y="2852738"/>
          <p14:tracePt t="21145" x="8183563" y="2847975"/>
          <p14:tracePt t="21153" x="8178800" y="2844800"/>
          <p14:tracePt t="22704" x="8172450" y="2844800"/>
          <p14:tracePt t="22711" x="8159750" y="2841625"/>
          <p14:tracePt t="22719" x="8123238" y="2825750"/>
          <p14:tracePt t="22727" x="8070850" y="2808288"/>
          <p14:tracePt t="22732" x="8002588" y="2800350"/>
          <p14:tracePt t="22742" x="7905750" y="2781300"/>
          <p14:tracePt t="22753" x="7804150" y="2767013"/>
          <p14:tracePt t="22759" x="7618413" y="2747963"/>
          <p14:tracePt t="22764" x="7396163" y="2728913"/>
          <p14:tracePt t="22775" x="7150100" y="2706688"/>
          <p14:tracePt t="22781" x="6946900" y="2698750"/>
          <p14:tracePt t="22789" x="6748463" y="2698750"/>
          <p14:tracePt t="22797" x="6535738" y="2698750"/>
          <p14:tracePt t="22805" x="6292850" y="2698750"/>
          <p14:tracePt t="22813" x="6034088" y="2698750"/>
          <p14:tracePt t="22821" x="5791200" y="2698750"/>
          <p14:tracePt t="22829" x="5518150" y="2698750"/>
          <p14:tracePt t="22838" x="5375275" y="2703513"/>
          <p14:tracePt t="22847" x="5113338" y="2720975"/>
          <p14:tracePt t="22853" x="4986338" y="2728913"/>
          <p14:tracePt t="22861" x="4749800" y="2762250"/>
          <p14:tracePt t="22869" x="4675188" y="2767013"/>
          <p14:tracePt t="22877" x="4614863" y="2767013"/>
          <p14:tracePt t="22884" x="4533900" y="2773363"/>
          <p14:tracePt t="22893" x="4503738" y="2778125"/>
          <p14:tracePt t="22900" x="4495800" y="2781300"/>
          <p14:tracePt t="22910" x="4492625" y="2789238"/>
          <p14:tracePt t="22916" x="4492625" y="2795588"/>
          <p14:tracePt t="23281" x="4487863" y="2795588"/>
          <p14:tracePt t="23288" x="4481513" y="2792413"/>
          <p14:tracePt t="23296" x="4473575" y="2789238"/>
          <p14:tracePt t="23305" x="4465638" y="2784475"/>
          <p14:tracePt t="23312" x="4446588" y="2781300"/>
          <p14:tracePt t="23321" x="4429125" y="2773363"/>
          <p14:tracePt t="23328" x="4398963" y="2773363"/>
          <p14:tracePt t="23338" x="4379913" y="2784475"/>
          <p14:tracePt t="23346" x="4368800" y="2792413"/>
          <p14:tracePt t="23356" x="4352925" y="2803525"/>
          <p14:tracePt t="23362" x="4346575" y="2803525"/>
          <p14:tracePt t="23372" x="4341813" y="2811463"/>
          <p14:tracePt t="23380" x="4330700" y="2825750"/>
          <p14:tracePt t="23384" x="4322763" y="2836863"/>
          <p14:tracePt t="23392" x="4297363" y="2860675"/>
          <p14:tracePt t="23400" x="4283075" y="2889250"/>
          <p14:tracePt t="23409" x="4259263" y="2919413"/>
          <p14:tracePt t="23417" x="4244975" y="2938463"/>
          <p14:tracePt t="23425" x="4230688" y="2965450"/>
          <p14:tracePt t="23432" x="4214813" y="2982913"/>
          <p14:tracePt t="23442" x="4200525" y="3009900"/>
          <p14:tracePt t="23449" x="4184650" y="3028950"/>
          <p14:tracePt t="23459" x="4170363" y="3054350"/>
          <p14:tracePt t="23470" x="4159250" y="3070225"/>
          <p14:tracePt t="23476" x="4151313" y="3076575"/>
          <p14:tracePt t="23485" x="4143375" y="3084513"/>
          <p14:tracePt t="23492" x="4137025" y="3087688"/>
          <p14:tracePt t="23499" x="4137025" y="3092450"/>
          <p14:tracePt t="23506" x="4132263" y="3092450"/>
          <p14:tracePt t="23521" x="4129088" y="3095625"/>
          <p14:tracePt t="23525" x="4125913" y="3095625"/>
          <p14:tracePt t="23562" x="4121150" y="3095625"/>
          <p14:tracePt t="23578" x="4117975" y="3095625"/>
          <p14:tracePt t="23586" x="4117975" y="3098800"/>
          <p14:tracePt t="23594" x="4113213" y="3098800"/>
          <p14:tracePt t="23603" x="4110038" y="3098800"/>
          <p14:tracePt t="23610" x="4106863" y="3103563"/>
          <p14:tracePt t="23618" x="4102100" y="3103563"/>
          <p14:tracePt t="23634" x="4098925" y="3103563"/>
          <p14:tracePt t="23643" x="4090988" y="3106738"/>
          <p14:tracePt t="23650" x="4087813" y="3106738"/>
          <p14:tracePt t="23661" x="4079875" y="3106738"/>
          <p14:tracePt t="23668" x="4073525" y="3111500"/>
          <p14:tracePt t="23677" x="4068763" y="3111500"/>
          <p14:tracePt t="23693" x="4065588" y="3111500"/>
          <p14:tracePt t="23708" x="4060825" y="3111500"/>
          <p14:tracePt t="23716" x="4057650" y="3111500"/>
          <p14:tracePt t="23726" x="4049713" y="3114675"/>
          <p14:tracePt t="23731" x="4046538" y="3114675"/>
          <p14:tracePt t="23742" x="4035425" y="3117850"/>
          <p14:tracePt t="23747" x="4024313" y="3117850"/>
          <p14:tracePt t="23759" x="4019550" y="3117850"/>
          <p14:tracePt t="23763" x="4016375" y="3122613"/>
          <p14:tracePt t="23772" x="4013200" y="3125788"/>
          <p14:tracePt t="23780" x="4008438" y="3128963"/>
          <p14:tracePt t="23789" x="4005263" y="3133725"/>
          <p14:tracePt t="23796" x="4002088" y="3133725"/>
          <p14:tracePt t="23805" x="3994150" y="3136900"/>
          <p14:tracePt t="23812" x="3986213" y="3140075"/>
          <p14:tracePt t="23821" x="3979863" y="3144838"/>
          <p14:tracePt t="23836" x="3975100" y="3144838"/>
          <p14:tracePt t="23854" x="3971925" y="3144838"/>
          <p14:tracePt t="23955" x="3967163" y="3144838"/>
          <p14:tracePt t="23964" x="3963988" y="3144838"/>
          <p14:tracePt t="23989" x="3956050" y="3144838"/>
          <p14:tracePt t="23996" x="3952875" y="3148013"/>
          <p14:tracePt t="24015" x="3949700" y="3148013"/>
          <p14:tracePt t="24022" x="3949700" y="3152775"/>
          <p14:tracePt t="24477" x="3944938" y="3152775"/>
          <p14:tracePt t="24484" x="3941763" y="3152775"/>
          <p14:tracePt t="24492" x="3941763" y="3155950"/>
          <p14:tracePt t="24496" x="3938588" y="3155950"/>
          <p14:tracePt t="24507" x="3927475" y="3155950"/>
          <p14:tracePt t="24516" x="3922713" y="3159125"/>
          <p14:tracePt t="24524" x="3914775" y="3159125"/>
          <p14:tracePt t="24769" x="3919538" y="3159125"/>
          <p14:tracePt t="24958" x="3922713" y="3159125"/>
          <p14:tracePt t="25057" x="3927475" y="3159125"/>
          <p14:tracePt t="25149" x="3930650" y="3159125"/>
          <p14:tracePt t="25162" x="3938588" y="3159125"/>
          <p14:tracePt t="25170" x="3941763" y="3159125"/>
          <p14:tracePt t="25180" x="3944938" y="3155950"/>
          <p14:tracePt t="25191" x="3949700" y="3152775"/>
          <p14:tracePt t="25197" x="3952875" y="3152775"/>
          <p14:tracePt t="25202" x="3956050" y="3152775"/>
          <p14:tracePt t="25212" x="3963988" y="3152775"/>
          <p14:tracePt t="25223" x="3971925" y="3148013"/>
          <p14:tracePt t="25227" x="3967163" y="3148013"/>
          <p14:tracePt t="25234" x="3862388" y="3170238"/>
          <p14:tracePt t="25243" x="3817938" y="3181350"/>
          <p14:tracePt t="25252" x="3798888" y="3181350"/>
          <p14:tracePt t="26118" x="3795713" y="3181350"/>
          <p14:tracePt t="26125" x="3792538" y="3181350"/>
          <p14:tracePt t="26139" x="3770313" y="3181350"/>
          <p14:tracePt t="26165" x="3765550" y="3181350"/>
          <p14:tracePt t="26181" x="3762375" y="3178175"/>
          <p14:tracePt t="26185" x="3757613" y="3178175"/>
          <p14:tracePt t="26196" x="3754438" y="3175000"/>
          <p14:tracePt t="26202" x="3751263" y="3175000"/>
          <p14:tracePt t="26214" x="3751263" y="3170238"/>
          <p14:tracePt t="26224" x="3746500" y="3167063"/>
          <p14:tracePt t="26231" x="3743325" y="3167063"/>
          <p14:tracePt t="26242" x="3735388" y="3175000"/>
          <p14:tracePt t="26259" x="3724275" y="3189288"/>
          <p14:tracePt t="26266" x="3721100" y="3208338"/>
          <p14:tracePt t="26275" x="3705225" y="3216275"/>
          <p14:tracePt t="26282" x="3694113" y="3230563"/>
          <p14:tracePt t="26291" x="3683000" y="3244850"/>
          <p14:tracePt t="26298" x="3676650" y="3260725"/>
          <p14:tracePt t="26309" x="3668713" y="3279775"/>
          <p14:tracePt t="26314" x="3660775" y="3294063"/>
          <p14:tracePt t="26325" x="3657600" y="3321050"/>
          <p14:tracePt t="26330" x="3652838" y="3332163"/>
          <p14:tracePt t="26341" x="3652838" y="3338513"/>
          <p14:tracePt t="26349" x="3649663" y="3357563"/>
          <p14:tracePt t="26357" x="3649663" y="3379788"/>
          <p14:tracePt t="26364" x="3646488" y="3395663"/>
          <p14:tracePt t="26373" x="3646488" y="3421063"/>
          <p14:tracePt t="26381" x="3638550" y="3443288"/>
          <p14:tracePt t="26389" x="3635375" y="3473450"/>
          <p14:tracePt t="26397" x="3635375" y="3508375"/>
          <p14:tracePt t="26406" x="3635375" y="3530600"/>
          <p14:tracePt t="26414" x="3635375" y="3544888"/>
          <p14:tracePt t="26423" x="3635375" y="3563938"/>
          <p14:tracePt t="26428" x="3635375" y="3578225"/>
          <p14:tracePt t="26436" x="3635375" y="3597275"/>
          <p14:tracePt t="26446" x="3630613" y="3608388"/>
          <p14:tracePt t="26455" x="3630613" y="3616325"/>
          <p14:tracePt t="26465" x="3630613" y="3624263"/>
          <p14:tracePt t="26469" x="3627438" y="3627438"/>
          <p14:tracePt t="26478" x="3627438" y="3635375"/>
          <p14:tracePt t="26483" x="3624263" y="3635375"/>
          <p14:tracePt t="26492" x="3624263" y="3641725"/>
          <p14:tracePt t="26500" x="3619500" y="3649663"/>
          <p14:tracePt t="26509" x="3619500" y="3660775"/>
          <p14:tracePt t="26516" x="3616325" y="3679825"/>
          <p14:tracePt t="26525" x="3616325" y="3690938"/>
          <p14:tracePt t="26532" x="3616325" y="3709988"/>
          <p14:tracePt t="26541" x="3616325" y="3735388"/>
          <p14:tracePt t="26548" x="3616325" y="3770313"/>
          <p14:tracePt t="26558" x="3611563" y="3806825"/>
          <p14:tracePt t="26568" x="3611563" y="3829050"/>
          <p14:tracePt t="26575" x="3611563" y="3875088"/>
          <p14:tracePt t="26582" x="3611563" y="3897313"/>
          <p14:tracePt t="26591" x="3611563" y="3941763"/>
          <p14:tracePt t="26598" x="3611563" y="3963988"/>
          <p14:tracePt t="26608" x="3611563" y="3983038"/>
          <p14:tracePt t="26615" x="3611563" y="4013200"/>
          <p14:tracePt t="26624" x="3611563" y="4027488"/>
          <p14:tracePt t="26633" x="3611563" y="4046538"/>
          <p14:tracePt t="26638" x="3611563" y="4057650"/>
          <p14:tracePt t="26646" x="3611563" y="4065588"/>
          <p14:tracePt t="26657" x="3611563" y="4079875"/>
          <p14:tracePt t="26663" x="3611563" y="4087813"/>
          <p14:tracePt t="26670" x="3611563" y="4098925"/>
          <p14:tracePt t="26679" x="3600450" y="4106863"/>
          <p14:tracePt t="26686" x="3556000" y="4095750"/>
          <p14:tracePt t="26694" x="3552825" y="4095750"/>
          <p14:tracePt t="27123" x="3552825" y="4090988"/>
          <p14:tracePt t="27140" x="3548063" y="4090988"/>
          <p14:tracePt t="27156" x="3536950" y="4090988"/>
          <p14:tracePt t="27165" x="3530600" y="4090988"/>
          <p14:tracePt t="27177" x="3522663" y="4090988"/>
          <p14:tracePt t="27180" x="3519488" y="4090988"/>
          <p14:tracePt t="27186" x="3514725" y="4087813"/>
          <p14:tracePt t="27203" x="3514725" y="4084638"/>
          <p14:tracePt t="27230" x="3503613" y="4076700"/>
          <p14:tracePt t="27234" x="3495675" y="4076700"/>
          <p14:tracePt t="27245" x="3492500" y="4073525"/>
          <p14:tracePt t="27262" x="3484563" y="4068763"/>
          <p14:tracePt t="27269" x="3481388" y="4065588"/>
          <p14:tracePt t="27276" x="3473450" y="4062413"/>
          <p14:tracePt t="27283" x="3470275" y="4062413"/>
          <p14:tracePt t="27290" x="3470275" y="4057650"/>
          <p14:tracePt t="27298" x="3467100" y="4057650"/>
          <p14:tracePt t="27323" x="3462338" y="4057650"/>
          <p14:tracePt t="27364" x="3462338" y="4054475"/>
          <p14:tracePt t="27370" x="3459163" y="4054475"/>
          <p14:tracePt t="27380" x="3459163" y="4049713"/>
          <p14:tracePt t="27390" x="3459163" y="4046538"/>
          <p14:tracePt t="27406" x="3459163" y="4043363"/>
          <p14:tracePt t="27421" x="3459163" y="4038600"/>
          <p14:tracePt t="27518" x="3459163" y="4035425"/>
          <p14:tracePt t="27550" x="3454400" y="4035425"/>
          <p14:tracePt t="27556" x="3451225" y="4035425"/>
          <p14:tracePt t="27565" x="3448050" y="4035425"/>
          <p14:tracePt t="27572" x="3440113" y="4035425"/>
          <p14:tracePt t="27591" x="3425825" y="4035425"/>
          <p14:tracePt t="27599" x="3417888" y="4035425"/>
          <p14:tracePt t="27608" x="3409950" y="4035425"/>
          <p14:tracePt t="27614" x="3402013" y="4035425"/>
          <p14:tracePt t="27623" x="3398838" y="4035425"/>
          <p14:tracePt t="27632" x="3395663" y="4035425"/>
          <p14:tracePt t="27638" x="3387725" y="4035425"/>
          <p14:tracePt t="27647" x="3379788" y="4035425"/>
          <p14:tracePt t="27654" x="3373438" y="4035425"/>
          <p14:tracePt t="27665" x="3368675" y="4035425"/>
          <p14:tracePt t="27674" x="3360738" y="4035425"/>
          <p14:tracePt t="27682" x="3357563" y="4035425"/>
          <p14:tracePt t="27690" x="3349625" y="4035425"/>
          <p14:tracePt t="27696" x="3343275" y="4032250"/>
          <p14:tracePt t="27704" x="3338513" y="4032250"/>
          <p14:tracePt t="27710" x="3335338" y="4032250"/>
          <p14:tracePt t="27718" x="3332163" y="4032250"/>
          <p14:tracePt t="27727" x="3327400" y="4032250"/>
          <p14:tracePt t="27743" x="3327400" y="4027488"/>
          <p14:tracePt t="27750" x="3324225" y="4027488"/>
          <p14:tracePt t="27759" x="3324225" y="4024313"/>
          <p14:tracePt t="27766" x="3321050" y="4024313"/>
          <p14:tracePt t="27775" x="3316288" y="4021138"/>
          <p14:tracePt t="27782" x="3313113" y="4021138"/>
          <p14:tracePt t="27792" x="3305175" y="4021138"/>
          <p14:tracePt t="27808" x="3302000" y="4016375"/>
          <p14:tracePt t="27816" x="3290888" y="4016375"/>
          <p14:tracePt t="27822" x="3282950" y="4024313"/>
          <p14:tracePt t="27832" x="3255963" y="4010025"/>
          <p14:tracePt t="28182" x="3255963" y="4013200"/>
          <p14:tracePt t="28193" x="3255963" y="4016375"/>
          <p14:tracePt t="28199" x="3260725" y="4024313"/>
          <p14:tracePt t="28209" x="3268663" y="4027488"/>
          <p14:tracePt t="28214" x="3275013" y="4035425"/>
          <p14:tracePt t="28218" x="3263900" y="4065588"/>
          <p14:tracePt t="28229" x="3230563" y="4079875"/>
          <p14:tracePt t="28238" x="3211513" y="4095750"/>
          <p14:tracePt t="28243" x="3186113" y="4098925"/>
          <p14:tracePt t="28250" x="3181350" y="4106863"/>
          <p14:tracePt t="28266" x="3178175" y="4114800"/>
          <p14:tracePt t="28275" x="3170238" y="4117975"/>
          <p14:tracePt t="28282" x="3155950" y="4129088"/>
          <p14:tracePt t="28290" x="3148013" y="4140200"/>
          <p14:tracePt t="28298" x="3122613" y="4154488"/>
          <p14:tracePt t="28312" x="3092450" y="4170363"/>
          <p14:tracePt t="28317" x="3065463" y="4189413"/>
          <p14:tracePt t="28322" x="3024188" y="4200525"/>
          <p14:tracePt t="28331" x="2982913" y="4214813"/>
          <p14:tracePt t="28338" x="2938463" y="4237038"/>
          <p14:tracePt t="28347" x="2905125" y="4256088"/>
          <p14:tracePt t="28357" x="2863850" y="4275138"/>
          <p14:tracePt t="28363" x="2836863" y="4289425"/>
          <p14:tracePt t="28377" x="2811463" y="4305300"/>
          <p14:tracePt t="28385" x="2800350" y="4313238"/>
          <p14:tracePt t="28390" x="2792413" y="4319588"/>
          <p14:tracePt t="28396" x="2781300" y="4324350"/>
          <p14:tracePt t="28404" x="2781300" y="4327525"/>
          <p14:tracePt t="28452" x="2781300" y="4324350"/>
          <p14:tracePt t="28534" x="2778125" y="4324350"/>
          <p14:tracePt t="28541" x="2773363" y="4324350"/>
          <p14:tracePt t="28549" x="2770188" y="4319588"/>
          <p14:tracePt t="28560" x="2762250" y="4319588"/>
          <p14:tracePt t="28567" x="2754313" y="4316413"/>
          <p14:tracePt t="28572" x="2725738" y="4305300"/>
          <p14:tracePt t="28580" x="2679700" y="4283075"/>
          <p14:tracePt t="28588" x="2616200" y="4248150"/>
          <p14:tracePt t="28597" x="2582863" y="4233863"/>
          <p14:tracePt t="28605" x="2497138" y="4178300"/>
          <p14:tracePt t="28613" x="2392363" y="4114800"/>
          <p14:tracePt t="28623" x="2351088" y="4084638"/>
          <p14:tracePt t="28633" x="2265363" y="4010025"/>
          <p14:tracePt t="28637" x="2182813" y="3941763"/>
          <p14:tracePt t="28648" x="2152650" y="3916363"/>
          <p14:tracePt t="28663" x="2089150" y="3863975"/>
          <p14:tracePt t="28664" x="2070100" y="3844925"/>
          <p14:tracePt t="28670" x="2020888" y="3806825"/>
          <p14:tracePt t="28679" x="2006600" y="3792538"/>
          <p14:tracePt t="28686" x="1973263" y="3776663"/>
          <p14:tracePt t="28696" x="1965325" y="3773488"/>
          <p14:tracePt t="28702" x="1951038" y="3770313"/>
          <p14:tracePt t="28711" x="1946275" y="3765550"/>
          <p14:tracePt t="28734" x="1951038" y="3765550"/>
          <p14:tracePt t="28743" x="1962150" y="3765550"/>
          <p14:tracePt t="28750" x="2003425" y="3732213"/>
          <p14:tracePt t="28758" x="2009775" y="3732213"/>
          <p14:tracePt t="28768" x="2036763" y="3740150"/>
          <p14:tracePt t="29084" x="2032000" y="3740150"/>
          <p14:tracePt t="29092" x="2028825" y="3735388"/>
          <p14:tracePt t="29096" x="2025650" y="3735388"/>
          <p14:tracePt t="29105" x="2020888" y="3732213"/>
          <p14:tracePt t="29113" x="2014538" y="3729038"/>
          <p14:tracePt t="29120" x="2003425" y="3717925"/>
          <p14:tracePt t="29128" x="1998663" y="3709988"/>
          <p14:tracePt t="29136" x="1998663" y="3694113"/>
          <p14:tracePt t="29155" x="1998663" y="3687763"/>
          <p14:tracePt t="29165" x="1998663" y="3671888"/>
          <p14:tracePt t="29181" x="1998663" y="3665538"/>
          <p14:tracePt t="29189" x="1998663" y="3657600"/>
          <p14:tracePt t="29199" x="1995488" y="3657600"/>
          <p14:tracePt t="29212" x="1995488" y="3652838"/>
          <p14:tracePt t="29243" x="1990725" y="3652838"/>
          <p14:tracePt t="29468" x="1990725" y="3649663"/>
          <p14:tracePt t="30487" x="1990725" y="3646488"/>
          <p14:tracePt t="30502" x="1990725" y="3641725"/>
          <p14:tracePt t="30732" x="1995488" y="3641725"/>
          <p14:tracePt t="31407" x="1998663" y="3641725"/>
          <p14:tracePt t="31420" x="2003425" y="3641725"/>
          <p14:tracePt t="31435" x="2014538" y="3641725"/>
          <p14:tracePt t="31442" x="2028825" y="3641725"/>
          <p14:tracePt t="31451" x="2043113" y="3641725"/>
          <p14:tracePt t="31458" x="2066925" y="3641725"/>
          <p14:tracePt t="31468" x="2095500" y="3641725"/>
          <p14:tracePt t="31474" x="2133600" y="3641725"/>
          <p14:tracePt t="31485" x="2185988" y="3641725"/>
          <p14:tracePt t="31492" x="2238375" y="3641725"/>
          <p14:tracePt t="31501" x="2309813" y="3649663"/>
          <p14:tracePt t="31508" x="2359025" y="3649663"/>
          <p14:tracePt t="31517" x="2422525" y="3652838"/>
          <p14:tracePt t="31524" x="2481263" y="3652838"/>
          <p14:tracePt t="31534" x="2527300" y="3660775"/>
          <p14:tracePt t="31544" x="2593975" y="3668713"/>
          <p14:tracePt t="31550" x="2646363" y="3671888"/>
          <p14:tracePt t="31561" x="2720975" y="3671888"/>
          <p14:tracePt t="31566" x="2814638" y="3679825"/>
          <p14:tracePt t="31573" x="2889250" y="3687763"/>
          <p14:tracePt t="31582" x="3057525" y="3687763"/>
          <p14:tracePt t="31588" x="3332163" y="3687763"/>
          <p14:tracePt t="31597" x="3503613" y="3702050"/>
          <p14:tracePt t="31604" x="3875088" y="3729038"/>
          <p14:tracePt t="31613" x="4087813" y="3729038"/>
          <p14:tracePt t="31620" x="4346575" y="3729038"/>
          <p14:tracePt t="31629" x="4514850" y="3729038"/>
          <p14:tracePt t="31636" x="4545013" y="3724275"/>
          <p14:tracePt t="32139" x="4548188" y="3724275"/>
          <p14:tracePt t="32155" x="4548188" y="3721100"/>
          <p14:tracePt t="32165" x="4545013" y="3713163"/>
          <p14:tracePt t="32170" x="4533900" y="3713163"/>
          <p14:tracePt t="32176" x="4529138" y="3713163"/>
          <p14:tracePt t="32201" x="4529138" y="3709988"/>
          <p14:tracePt t="32208" x="4540250" y="3709988"/>
          <p14:tracePt t="32217" x="4548188" y="3709988"/>
          <p14:tracePt t="32226" x="4570413" y="3709988"/>
          <p14:tracePt t="32242" x="4570413" y="3698875"/>
          <p14:tracePt t="32250" x="4551363" y="3687763"/>
          <p14:tracePt t="32258" x="4551363" y="3683000"/>
          <p14:tracePt t="32308" x="4551363" y="3679825"/>
          <p14:tracePt t="32421" x="4551363" y="3676650"/>
          <p14:tracePt t="32429" x="4559300" y="3676650"/>
          <p14:tracePt t="32437" x="4570413" y="3676650"/>
          <p14:tracePt t="32449" x="4600575" y="3676650"/>
          <p14:tracePt t="32451" x="4638675" y="3676650"/>
          <p14:tracePt t="32462" x="4675188" y="3676650"/>
          <p14:tracePt t="32468" x="4705350" y="3683000"/>
          <p14:tracePt t="32475" x="4738688" y="3683000"/>
          <p14:tracePt t="32483" x="4768850" y="3687763"/>
          <p14:tracePt t="32492" x="4799013" y="3694113"/>
          <p14:tracePt t="32499" x="4848225" y="3698875"/>
          <p14:tracePt t="32508" x="4900613" y="3705225"/>
          <p14:tracePt t="32515" x="4959350" y="3705225"/>
          <p14:tracePt t="32525" x="5019675" y="3709988"/>
          <p14:tracePt t="32533" x="5080000" y="3717925"/>
          <p14:tracePt t="32542" x="5140325" y="3721100"/>
          <p14:tracePt t="32551" x="5184775" y="3721100"/>
          <p14:tracePt t="32560" x="5237163" y="3729038"/>
          <p14:tracePt t="32566" x="5281613" y="3729038"/>
          <p14:tracePt t="32572" x="5341938" y="3735388"/>
          <p14:tracePt t="32581" x="5408613" y="3740150"/>
          <p14:tracePt t="32588" x="5502275" y="3740150"/>
          <p14:tracePt t="32599" x="5670550" y="3740150"/>
          <p14:tracePt t="32609" x="5764213" y="3746500"/>
          <p14:tracePt t="32614" x="6042025" y="3746500"/>
          <p14:tracePt t="32622" x="6207125" y="3746500"/>
          <p14:tracePt t="32631" x="6378575" y="3743325"/>
          <p14:tracePt t="32637" x="6684963" y="3721100"/>
          <p14:tracePt t="32645" x="6813550" y="3713163"/>
          <p14:tracePt t="32652" x="6943725" y="3694113"/>
          <p14:tracePt t="32660" x="7026275" y="3690938"/>
          <p14:tracePt t="32669" x="7092950" y="3683000"/>
          <p14:tracePt t="32675" x="7169150" y="3676650"/>
          <p14:tracePt t="32686" x="7183438" y="3671888"/>
          <p14:tracePt t="32704" x="7194550" y="3676650"/>
          <p14:tracePt t="32708" x="7194550" y="3679825"/>
          <p14:tracePt t="32717" x="7194550" y="3687763"/>
          <p14:tracePt t="32733" x="7150100" y="3687763"/>
          <p14:tracePt t="32743" x="7127875" y="3690938"/>
          <p14:tracePt t="32748" x="7112000" y="3705225"/>
          <p14:tracePt t="32759" x="7064375" y="3746500"/>
          <p14:tracePt t="33155" x="7067550" y="3746500"/>
          <p14:tracePt t="33162" x="7078663" y="3746500"/>
          <p14:tracePt t="33170" x="7092950" y="3746500"/>
          <p14:tracePt t="33180" x="7112000" y="3746500"/>
          <p14:tracePt t="33186" x="7127875" y="3746500"/>
          <p14:tracePt t="33193" x="7145338" y="3746500"/>
          <p14:tracePt t="33204" x="7150100" y="3740150"/>
          <p14:tracePt t="33207" x="7150100" y="3735388"/>
          <p14:tracePt t="33216" x="7156450" y="3735388"/>
          <p14:tracePt t="33225" x="7172325" y="3732213"/>
          <p14:tracePt t="33232" x="7186613" y="3729038"/>
          <p14:tracePt t="33240" x="7197725" y="3721100"/>
          <p14:tracePt t="33249" x="7197725" y="3717925"/>
          <p14:tracePt t="33256" x="7197725" y="3705225"/>
          <p14:tracePt t="33265" x="7197725" y="3702050"/>
          <p14:tracePt t="33272" x="7197725" y="3694113"/>
          <p14:tracePt t="33284" x="7197725" y="3690938"/>
          <p14:tracePt t="34029" x="7183438" y="3690938"/>
          <p14:tracePt t="34037" x="7131050" y="3690938"/>
          <p14:tracePt t="34043" x="6985000" y="3690938"/>
          <p14:tracePt t="34053" x="6719888" y="3705225"/>
          <p14:tracePt t="34061" x="6491288" y="3717925"/>
          <p14:tracePt t="34069" x="6165850" y="3740150"/>
          <p14:tracePt t="34080" x="5827713" y="3762375"/>
          <p14:tracePt t="34086" x="5532438" y="3795713"/>
          <p14:tracePt t="34096" x="5162550" y="3840163"/>
          <p14:tracePt t="34104" x="4854575" y="3863975"/>
          <p14:tracePt t="34110" x="4503738" y="3886200"/>
          <p14:tracePt t="34117" x="4132263" y="3919538"/>
          <p14:tracePt t="34124" x="3856038" y="3930650"/>
          <p14:tracePt t="34133" x="3597275" y="3941763"/>
          <p14:tracePt t="34140" x="3346450" y="3960813"/>
          <p14:tracePt t="34148" x="3128963" y="3983038"/>
          <p14:tracePt t="34156" x="2957513" y="3990975"/>
          <p14:tracePt t="34165" x="2871788" y="4005263"/>
          <p14:tracePt t="34172" x="2819400" y="4010025"/>
          <p14:tracePt t="34181" x="2806700" y="4013200"/>
          <p14:tracePt t="34189" x="2811463" y="4027488"/>
          <p14:tracePt t="34196" x="2833688" y="4032250"/>
          <p14:tracePt t="34204" x="2836863" y="4032250"/>
          <p14:tracePt t="34448" x="2830513" y="4032250"/>
          <p14:tracePt t="34454" x="2814638" y="4027488"/>
          <p14:tracePt t="34462" x="2795588" y="4016375"/>
          <p14:tracePt t="34471" x="2747963" y="4005263"/>
          <p14:tracePt t="34478" x="2709863" y="3997325"/>
          <p14:tracePt t="34487" x="2665413" y="3994150"/>
          <p14:tracePt t="34494" x="2632075" y="3983038"/>
          <p14:tracePt t="34504" x="2620963" y="3975100"/>
          <p14:tracePt t="34510" x="2609850" y="3960813"/>
          <p14:tracePt t="34527" x="2605088" y="3956050"/>
          <p14:tracePt t="34542" x="2605088" y="3952875"/>
          <p14:tracePt t="34552" x="2597150" y="3952875"/>
          <p14:tracePt t="34558" x="2590800" y="3952875"/>
          <p14:tracePt t="34568" x="2579688" y="3952875"/>
          <p14:tracePt t="34580" x="2574925" y="3949700"/>
          <p14:tracePt t="34586" x="2563813" y="3944938"/>
          <p14:tracePt t="34593" x="2557463" y="3944938"/>
          <p14:tracePt t="34601" x="2544763" y="3941763"/>
          <p14:tracePt t="34612" x="2538413" y="3938588"/>
          <p14:tracePt t="34618" x="2533650" y="3938588"/>
          <p14:tracePt t="34624" x="2527300" y="3938588"/>
          <p14:tracePt t="34633" x="2527300" y="3933825"/>
          <p14:tracePt t="34649" x="2522538" y="3933825"/>
          <p14:tracePt t="35006" x="2527300" y="3933825"/>
          <p14:tracePt t="35014" x="2544763" y="3933825"/>
          <p14:tracePt t="35023" x="2590800" y="3938588"/>
          <p14:tracePt t="35035" x="2646363" y="3949700"/>
          <p14:tracePt t="35038" x="2698750" y="3960813"/>
          <p14:tracePt t="35042" x="2773363" y="3971925"/>
          <p14:tracePt t="35054" x="2841625" y="3979863"/>
          <p14:tracePt t="35059" x="2908300" y="3990975"/>
          <p14:tracePt t="35067" x="2960688" y="3997325"/>
          <p14:tracePt t="35075" x="3035300" y="4005263"/>
          <p14:tracePt t="35082" x="3092450" y="4010025"/>
          <p14:tracePt t="35092" x="3144838" y="4010025"/>
          <p14:tracePt t="35098" x="3189288" y="4010025"/>
          <p14:tracePt t="35112" x="3241675" y="4016375"/>
          <p14:tracePt t="35121" x="3271838" y="4016375"/>
          <p14:tracePt t="35127" x="3346450" y="4016375"/>
          <p14:tracePt t="35133" x="3390900" y="4016375"/>
          <p14:tracePt t="35140" x="3473450" y="4016375"/>
          <p14:tracePt t="35148" x="3519488" y="4016375"/>
          <p14:tracePt t="35156" x="3594100" y="4005263"/>
          <p14:tracePt t="35164" x="3630613" y="4005263"/>
          <p14:tracePt t="35175" x="3663950" y="4032250"/>
          <p14:tracePt t="35574" x="3668713" y="4032250"/>
          <p14:tracePt t="35583" x="3679825" y="4032250"/>
          <p14:tracePt t="35590" x="3702050" y="4032250"/>
          <p14:tracePt t="35599" x="3724275" y="4032250"/>
          <p14:tracePt t="35608" x="3776663" y="4032250"/>
          <p14:tracePt t="35616" x="3798888" y="4035425"/>
          <p14:tracePt t="35627" x="3814763" y="4035425"/>
          <p14:tracePt t="35633" x="3825875" y="4035425"/>
          <p14:tracePt t="35648" x="3844925" y="4027488"/>
          <p14:tracePt t="35652" x="3870325" y="4016375"/>
          <p14:tracePt t="35656" x="3908425" y="4016375"/>
          <p14:tracePt t="35667" x="3952875" y="4013200"/>
          <p14:tracePt t="35677" x="4013200" y="4005263"/>
          <p14:tracePt t="35681" x="4079875" y="3997325"/>
          <p14:tracePt t="35689" x="4132263" y="3997325"/>
          <p14:tracePt t="35696" x="4192588" y="3997325"/>
          <p14:tracePt t="35708" x="4259263" y="3994150"/>
          <p14:tracePt t="35716" x="4327525" y="3994150"/>
          <p14:tracePt t="35721" x="4387850" y="3986213"/>
          <p14:tracePt t="35729" x="4454525" y="3979863"/>
          <p14:tracePt t="35737" x="4498975" y="3979863"/>
          <p14:tracePt t="35744" x="4537075" y="3975100"/>
          <p14:tracePt t="35753" x="4562475" y="3975100"/>
          <p14:tracePt t="35760" x="4600575" y="3975100"/>
          <p14:tracePt t="35772" x="4614863" y="3975100"/>
          <p14:tracePt t="35779" x="4630738" y="3979863"/>
          <p14:tracePt t="35787" x="4638675" y="3983038"/>
          <p14:tracePt t="35793" x="4638675" y="3986213"/>
          <p14:tracePt t="35800" x="4641850" y="3990975"/>
          <p14:tracePt t="36951" x="4641850" y="3994150"/>
          <p14:tracePt t="36960" x="4649788" y="3994150"/>
          <p14:tracePt t="36961" x="4656138" y="3994150"/>
          <p14:tracePt t="36974" x="4667250" y="4002088"/>
          <p14:tracePt t="36981" x="4672013" y="4005263"/>
          <p14:tracePt t="36986" x="4683125" y="4016375"/>
          <p14:tracePt t="36994" x="4691063" y="4016375"/>
          <p14:tracePt t="37003" x="4705350" y="4021138"/>
          <p14:tracePt t="37010" x="4719638" y="4024313"/>
          <p14:tracePt t="37534" x="4716463" y="4021138"/>
          <p14:tracePt t="37551" x="4708525" y="4021138"/>
          <p14:tracePt t="37558" x="4694238" y="4010025"/>
          <p14:tracePt t="37566" x="4683125" y="3990975"/>
          <p14:tracePt t="37574" x="4649788" y="3979863"/>
          <p14:tracePt t="37582" x="4645025" y="3968750"/>
          <p14:tracePt t="37591" x="4645025" y="3952875"/>
          <p14:tracePt t="37598" x="4652963" y="3941763"/>
          <p14:tracePt t="37608" x="4667250" y="3938588"/>
          <p14:tracePt t="37620" x="4675188" y="3922713"/>
          <p14:tracePt t="37622" x="4686300" y="3911600"/>
          <p14:tracePt t="37629" x="4691063" y="3903663"/>
          <p14:tracePt t="37642" x="4691063" y="3897313"/>
          <p14:tracePt t="37655" x="4691063" y="3892550"/>
          <p14:tracePt t="37664" x="4691063" y="3889375"/>
          <p14:tracePt t="37699" x="4691063" y="3886200"/>
          <p14:tracePt t="37770" x="4691063" y="3881438"/>
          <p14:tracePt t="37801" x="4694238" y="3878263"/>
          <p14:tracePt t="37810" x="4697413" y="3878263"/>
          <p14:tracePt t="37818" x="4705350" y="3878263"/>
          <p14:tracePt t="37828" x="4719638" y="3878263"/>
          <p14:tracePt t="37834" x="4735513" y="3878263"/>
          <p14:tracePt t="37840" x="4757738" y="3878263"/>
          <p14:tracePt t="37847" x="4779963" y="3878263"/>
          <p14:tracePt t="37857" x="4810125" y="3878263"/>
          <p14:tracePt t="37864" x="4840288" y="3878263"/>
          <p14:tracePt t="37873" x="4876800" y="3878263"/>
          <p14:tracePt t="37881" x="4922838" y="3878263"/>
          <p14:tracePt t="37890" x="4975225" y="3878263"/>
          <p14:tracePt t="37899" x="5049838" y="3881438"/>
          <p14:tracePt t="37907" x="5110163" y="3881438"/>
          <p14:tracePt t="37912" x="5176838" y="3889375"/>
          <p14:tracePt t="37920" x="5259388" y="3889375"/>
          <p14:tracePt t="37931" x="5375275" y="3892550"/>
          <p14:tracePt t="37939" x="5495925" y="3892550"/>
          <p14:tracePt t="37950" x="5618163" y="3892550"/>
          <p14:tracePt t="37959" x="5700713" y="3892550"/>
          <p14:tracePt t="37962" x="5738813" y="3892550"/>
          <p14:tracePt t="37971" x="5772150" y="3892550"/>
          <p14:tracePt t="37978" x="5791200" y="3903663"/>
          <p14:tracePt t="37988" x="5805488" y="3903663"/>
          <p14:tracePt t="37996" x="5821363" y="3881438"/>
          <p14:tracePt t="38296" x="5821363" y="3878263"/>
          <p14:tracePt t="38311" x="5816600" y="3878263"/>
          <p14:tracePt t="38320" x="5816600" y="3875088"/>
          <p14:tracePt t="38326" x="5838825" y="3867150"/>
          <p14:tracePt t="38332" x="5862638" y="3867150"/>
          <p14:tracePt t="38341" x="5876925" y="3867150"/>
          <p14:tracePt t="38348" x="5880100" y="3870325"/>
          <p14:tracePt t="38358" x="5888038" y="3875088"/>
          <p14:tracePt t="38369" x="5888038" y="3878263"/>
          <p14:tracePt t="38372" x="5910263" y="3878263"/>
          <p14:tracePt t="38381" x="5937250" y="3892550"/>
          <p14:tracePt t="38390" x="5973763" y="3903663"/>
          <p14:tracePt t="38396" x="6022975" y="3916363"/>
          <p14:tracePt t="38405" x="6056313" y="3933825"/>
          <p14:tracePt t="38412" x="6086475" y="3944938"/>
          <p14:tracePt t="38424" x="6119813" y="3956050"/>
          <p14:tracePt t="38431" x="6138863" y="3963988"/>
          <p14:tracePt t="38440" x="6149975" y="3963988"/>
          <p14:tracePt t="38445" x="6161088" y="3968750"/>
          <p14:tracePt t="38457" x="6169025" y="3968750"/>
          <p14:tracePt t="38462" x="6176963" y="3968750"/>
          <p14:tracePt t="38472" x="6180138" y="3968750"/>
          <p14:tracePt t="38477" x="6183313" y="3968750"/>
          <p14:tracePt t="38486" x="6188075" y="3968750"/>
          <p14:tracePt t="38496" x="6191250" y="3968750"/>
          <p14:tracePt t="38512" x="6199188" y="3968750"/>
          <p14:tracePt t="38519" x="6207125" y="3968750"/>
          <p14:tracePt t="38966" x="6210300" y="3968750"/>
          <p14:tracePt t="38979" x="6213475" y="3968750"/>
          <p14:tracePt t="38986" x="6224588" y="3968750"/>
          <p14:tracePt t="38996" x="6270625" y="3968750"/>
          <p14:tracePt t="39006" x="6315075" y="3968750"/>
          <p14:tracePt t="39013" x="6348413" y="3968750"/>
          <p14:tracePt t="39019" x="6416675" y="3968750"/>
          <p14:tracePt t="39027" x="6472238" y="3968750"/>
          <p14:tracePt t="39034" x="6513513" y="3968750"/>
          <p14:tracePt t="39043" x="6604000" y="3968750"/>
          <p14:tracePt t="39050" x="6662738" y="3968750"/>
          <p14:tracePt t="39059" x="6731000" y="3963988"/>
          <p14:tracePt t="39066" x="6865938" y="3963988"/>
          <p14:tracePt t="39074" x="6959600" y="3963988"/>
          <p14:tracePt t="39082" x="7097713" y="3963988"/>
          <p14:tracePt t="39090" x="7235825" y="3956050"/>
          <p14:tracePt t="39098" x="7389813" y="3956050"/>
          <p14:tracePt t="39108" x="7588250" y="3956050"/>
          <p14:tracePt t="39117" x="7800975" y="3956050"/>
          <p14:tracePt t="39124" x="8002588" y="3944938"/>
          <p14:tracePt t="39134" x="8205788" y="3938588"/>
          <p14:tracePt t="39139" x="8388350" y="3927475"/>
          <p14:tracePt t="39146" x="8609013" y="3908425"/>
          <p14:tracePt t="39154" x="8793163" y="3900488"/>
          <p14:tracePt t="39162" x="8853488" y="3892550"/>
          <p14:tracePt t="39171" x="8991600" y="3886200"/>
          <p14:tracePt t="39178" x="9107488" y="3870325"/>
          <p14:tracePt t="39187" x="9204325" y="3863975"/>
          <p14:tracePt t="39194" x="9234488" y="3863975"/>
          <p14:tracePt t="39203" x="9286875" y="3856038"/>
          <p14:tracePt t="39212" x="9331325" y="3844925"/>
          <p14:tracePt t="39219" x="9347200" y="3844925"/>
          <p14:tracePt t="39229" x="9350375" y="3844925"/>
          <p14:tracePt t="39238" x="9347200" y="3844925"/>
          <p14:tracePt t="39246" x="9309100" y="3844925"/>
          <p14:tracePt t="39256" x="9250363" y="3859213"/>
          <p14:tracePt t="39261" x="9182100" y="3878263"/>
          <p14:tracePt t="39272" x="9167813" y="3881438"/>
          <p14:tracePt t="39575" x="9163050" y="3881438"/>
          <p14:tracePt t="39582" x="9134475" y="3881438"/>
          <p14:tracePt t="39591" x="9096375" y="3881438"/>
          <p14:tracePt t="39598" x="9043988" y="3889375"/>
          <p14:tracePt t="39607" x="8964613" y="3916363"/>
          <p14:tracePt t="39614" x="8870950" y="3944938"/>
          <p14:tracePt t="39622" x="8804275" y="3963988"/>
          <p14:tracePt t="39630" x="8748713" y="3968750"/>
          <p14:tracePt t="39639" x="8710613" y="3975100"/>
          <p14:tracePt t="39646" x="8699500" y="3979863"/>
          <p14:tracePt t="39654" x="8680450" y="3979863"/>
          <p14:tracePt t="39662" x="8669338" y="3979863"/>
          <p14:tracePt t="39674" x="8655050" y="3979863"/>
          <p14:tracePt t="39680" x="8636000" y="3979863"/>
          <p14:tracePt t="39688" x="8620125" y="3979863"/>
          <p14:tracePt t="39697" x="8597900" y="3979863"/>
          <p14:tracePt t="39701" x="8583613" y="3979863"/>
          <p14:tracePt t="39710" x="8561388" y="3983038"/>
          <p14:tracePt t="39719" x="8545513" y="3986213"/>
          <p14:tracePt t="39728" x="8531225" y="3990975"/>
          <p14:tracePt t="39735" x="8523288" y="3990975"/>
          <p14:tracePt t="39744" x="8520113" y="3990975"/>
          <p14:tracePt t="39946" x="8520113" y="3986213"/>
          <p14:tracePt t="40114" x="8512175" y="3986213"/>
          <p14:tracePt t="40122" x="8445500" y="3975100"/>
          <p14:tracePt t="40129" x="8351838" y="3960813"/>
          <p14:tracePt t="40139" x="8175625" y="3941763"/>
          <p14:tracePt t="40145" x="7932738" y="3930650"/>
          <p14:tracePt t="40150" x="7699375" y="3922713"/>
          <p14:tracePt t="40159" x="7258050" y="3922713"/>
          <p14:tracePt t="40167" x="6894513" y="3922713"/>
          <p14:tracePt t="40176" x="6438900" y="3930650"/>
          <p14:tracePt t="40189" x="5967413" y="3952875"/>
          <p14:tracePt t="40195" x="5689600" y="3975100"/>
          <p14:tracePt t="40197" x="5184775" y="4013200"/>
          <p14:tracePt t="40207" x="4724400" y="4049713"/>
          <p14:tracePt t="40214" x="4503738" y="4079875"/>
          <p14:tracePt t="40226" x="4148138" y="4125913"/>
          <p14:tracePt t="40232" x="4005263" y="4143375"/>
          <p14:tracePt t="40241" x="3795713" y="4170363"/>
          <p14:tracePt t="40248" x="3751263" y="4184650"/>
          <p14:tracePt t="40257" x="3724275" y="4192588"/>
          <p14:tracePt t="40273" x="3740150" y="4192588"/>
          <p14:tracePt t="40280" x="3773488" y="4200525"/>
          <p14:tracePt t="40289" x="3822700" y="4203700"/>
          <p14:tracePt t="40296" x="3881438" y="4211638"/>
          <p14:tracePt t="40305" x="3889375" y="4211638"/>
          <p14:tracePt t="40605" x="3881438" y="4211638"/>
          <p14:tracePt t="40622" x="3848100" y="4211638"/>
          <p14:tracePt t="40626" x="3825875" y="4211638"/>
          <p14:tracePt t="40634" x="3757613" y="4203700"/>
          <p14:tracePt t="40643" x="3660775" y="4214813"/>
          <p14:tracePt t="40651" x="3544888" y="4237038"/>
          <p14:tracePt t="40658" x="3417888" y="4244975"/>
          <p14:tracePt t="40667" x="3308350" y="4244975"/>
          <p14:tracePt t="40674" x="3216275" y="4244975"/>
          <p14:tracePt t="40685" x="3144838" y="4244975"/>
          <p14:tracePt t="40696" x="3084513" y="4244975"/>
          <p14:tracePt t="40699" x="3017838" y="4244975"/>
          <p14:tracePt t="40707" x="2957513" y="4244975"/>
          <p14:tracePt t="40714" x="2905125" y="4244975"/>
          <p14:tracePt t="40724" x="2844800" y="4244975"/>
          <p14:tracePt t="40732" x="2792413" y="4244975"/>
          <p14:tracePt t="40741" x="2732088" y="4244975"/>
          <p14:tracePt t="40749" x="2665413" y="4252913"/>
          <p14:tracePt t="40755" x="2613025" y="4252913"/>
          <p14:tracePt t="40765" x="2552700" y="4252913"/>
          <p14:tracePt t="40775" x="2500313" y="4252913"/>
          <p14:tracePt t="40783" x="2463800" y="4252913"/>
          <p14:tracePt t="40792" x="2425700" y="4252913"/>
          <p14:tracePt t="40796" x="2406650" y="4252913"/>
          <p14:tracePt t="40804" x="2398713" y="4252913"/>
          <p14:tracePt t="40813" x="2395538" y="4252913"/>
          <p14:tracePt t="42047" x="2395538" y="4256088"/>
          <p14:tracePt t="42056" x="2403475" y="4264025"/>
          <p14:tracePt t="42062" x="2422525" y="4271963"/>
          <p14:tracePt t="42074" x="2439988" y="4278313"/>
          <p14:tracePt t="42080" x="2451100" y="4289425"/>
          <p14:tracePt t="42088" x="2470150" y="4297363"/>
          <p14:tracePt t="42096" x="2497138" y="4308475"/>
          <p14:tracePt t="42102" x="2538413" y="4319588"/>
          <p14:tracePt t="42111" x="2560638" y="4324350"/>
          <p14:tracePt t="42118" x="2620963" y="4335463"/>
          <p14:tracePt t="42127" x="2662238" y="4346575"/>
          <p14:tracePt t="42144" x="2773363" y="4360863"/>
          <p14:tracePt t="42150" x="2825750" y="4365625"/>
          <p14:tracePt t="42160" x="2894013" y="4371975"/>
          <p14:tracePt t="42168" x="2935288" y="4376738"/>
          <p14:tracePt t="42174" x="3017838" y="4383088"/>
          <p14:tracePt t="42182" x="3062288" y="4387850"/>
          <p14:tracePt t="42191" x="3155950" y="4394200"/>
          <p14:tracePt t="42198" x="3216275" y="4394200"/>
          <p14:tracePt t="42207" x="3282950" y="4394200"/>
          <p14:tracePt t="42214" x="3409950" y="4376738"/>
          <p14:tracePt t="42223" x="3484563" y="4365625"/>
          <p14:tracePt t="42230" x="3544888" y="4357688"/>
          <p14:tracePt t="42238" x="3611563" y="4352925"/>
          <p14:tracePt t="42248" x="3668713" y="4346575"/>
          <p14:tracePt t="42258" x="3735388" y="4338638"/>
          <p14:tracePt t="42265" x="3781425" y="4338638"/>
          <p14:tracePt t="42638" x="3784600" y="4338638"/>
          <p14:tracePt t="42642" x="3787775" y="4338638"/>
          <p14:tracePt t="42650" x="3803650" y="4338638"/>
          <p14:tracePt t="42660" x="3810000" y="4338638"/>
          <p14:tracePt t="42668" x="3814763" y="4346575"/>
          <p14:tracePt t="42674" x="3814763" y="4349750"/>
          <p14:tracePt t="42683" x="3810000" y="4349750"/>
          <p14:tracePt t="42702" x="3814763" y="4338638"/>
          <p14:tracePt t="42710" x="3817938" y="4338638"/>
          <p14:tracePt t="42716" x="3825875" y="4338638"/>
          <p14:tracePt t="42725" x="3836988" y="4330700"/>
          <p14:tracePt t="42732" x="3840163" y="4330700"/>
          <p14:tracePt t="42737" x="3848100" y="4330700"/>
          <p14:tracePt t="42847" x="3851275" y="4330700"/>
          <p14:tracePt t="42857" x="3870325" y="4330700"/>
          <p14:tracePt t="42861" x="3900488" y="4335463"/>
          <p14:tracePt t="42872" x="3952875" y="4341813"/>
          <p14:tracePt t="42876" x="4013200" y="4341813"/>
          <p14:tracePt t="42884" x="4079875" y="4346575"/>
          <p14:tracePt t="42893" x="4140200" y="4346575"/>
          <p14:tracePt t="42900" x="4206875" y="4352925"/>
          <p14:tracePt t="42909" x="4283075" y="4352925"/>
          <p14:tracePt t="42916" x="4341813" y="4352925"/>
          <p14:tracePt t="42926" x="4432300" y="4352925"/>
          <p14:tracePt t="42936" x="4570413" y="4352925"/>
          <p14:tracePt t="42942" x="4667250" y="4360863"/>
          <p14:tracePt t="42955" x="4848225" y="4360863"/>
          <p14:tracePt t="42957" x="5110163" y="4371975"/>
          <p14:tracePt t="42964" x="5308600" y="4371975"/>
          <p14:tracePt t="42972" x="5521325" y="4371975"/>
          <p14:tracePt t="42981" x="5764213" y="4371975"/>
          <p14:tracePt t="42988" x="6008688" y="4371975"/>
          <p14:tracePt t="42997" x="6243638" y="4352925"/>
          <p14:tracePt t="43004" x="6450013" y="4324350"/>
          <p14:tracePt t="43013" x="6524625" y="4319588"/>
          <p14:tracePt t="43020" x="6610350" y="4294188"/>
          <p14:tracePt t="43029" x="6651625" y="4283075"/>
          <p14:tracePt t="43036" x="6656388" y="4283075"/>
          <p14:tracePt t="43053" x="6615113" y="4271963"/>
          <p14:tracePt t="43062" x="6569075" y="4271963"/>
          <p14:tracePt t="43068" x="6502400" y="4264025"/>
          <p14:tracePt t="43078" x="6491288" y="4264025"/>
          <p14:tracePt t="43406" x="6486525" y="4264025"/>
          <p14:tracePt t="43412" x="6483350" y="4264025"/>
          <p14:tracePt t="43416" x="6480175" y="4259263"/>
          <p14:tracePt t="43426" x="6475413" y="4259263"/>
          <p14:tracePt t="43435" x="6475413" y="4256088"/>
          <p14:tracePt t="43440" x="6469063" y="4256088"/>
          <p14:tracePt t="43449" x="6453188" y="4252913"/>
          <p14:tracePt t="43456" x="6434138" y="4248150"/>
          <p14:tracePt t="43464" x="6434138" y="4244975"/>
          <p14:tracePt t="43472" x="6438900" y="4237038"/>
          <p14:tracePt t="43482" x="6445250" y="4237038"/>
          <p14:tracePt t="43489" x="6457950" y="4237038"/>
          <p14:tracePt t="43498" x="6469063" y="4237038"/>
          <p14:tracePt t="43507" x="6483350" y="4237038"/>
          <p14:tracePt t="43513" x="6497638" y="4244975"/>
          <p14:tracePt t="43520" x="6513513" y="4259263"/>
          <p14:tracePt t="43529" x="6527800" y="4278313"/>
          <p14:tracePt t="43537" x="6538913" y="4289425"/>
          <p14:tracePt t="43545" x="6557963" y="4305300"/>
          <p14:tracePt t="43552" x="6573838" y="4316413"/>
          <p14:tracePt t="43568" x="6577013" y="4316413"/>
          <p14:tracePt t="43821" x="6580188" y="4316413"/>
          <p14:tracePt t="43828" x="6588125" y="4319588"/>
          <p14:tracePt t="43838" x="6626225" y="4327525"/>
          <p14:tracePt t="43843" x="6670675" y="4338638"/>
          <p14:tracePt t="43851" x="6767513" y="4352925"/>
          <p14:tracePt t="43860" x="6883400" y="4368800"/>
          <p14:tracePt t="43872" x="7045325" y="4394200"/>
          <p14:tracePt t="43878" x="7232650" y="4405313"/>
          <p14:tracePt t="43886" x="7385050" y="4413250"/>
          <p14:tracePt t="43894" x="7539038" y="4413250"/>
          <p14:tracePt t="43901" x="7723188" y="4413250"/>
          <p14:tracePt t="43910" x="7921625" y="4413250"/>
          <p14:tracePt t="43920" x="8137525" y="4410075"/>
          <p14:tracePt t="43924" x="8340725" y="4387850"/>
          <p14:tracePt t="43932" x="8440738" y="4371975"/>
          <p14:tracePt t="43940" x="8556625" y="4357688"/>
          <p14:tracePt t="43949" x="8594725" y="4352925"/>
          <p14:tracePt t="43956" x="8639175" y="4352925"/>
          <p14:tracePt t="43964" x="8672513" y="4349750"/>
          <p14:tracePt t="44265" x="8672513" y="4346575"/>
          <p14:tracePt t="44275" x="8666163" y="4341813"/>
          <p14:tracePt t="44282" x="8661400" y="4341813"/>
          <p14:tracePt t="44294" x="8647113" y="4338638"/>
          <p14:tracePt t="44306" x="8639175" y="4338638"/>
          <p14:tracePt t="44326" x="8643938" y="4338638"/>
          <p14:tracePt t="44334" x="8661400" y="4338638"/>
          <p14:tracePt t="44343" x="8688388" y="4346575"/>
          <p14:tracePt t="44350" x="8707438" y="4357688"/>
          <p14:tracePt t="44358" x="8718550" y="4360863"/>
          <p14:tracePt t="44366" x="8721725" y="4368800"/>
          <p14:tracePt t="44375" x="8729663" y="4371975"/>
          <p14:tracePt t="44384" x="8732838" y="4368800"/>
          <p14:tracePt t="44390" x="8732838" y="4360863"/>
          <p14:tracePt t="44400" x="8732838" y="4352925"/>
          <p14:tracePt t="44406" x="8732838" y="4349750"/>
          <p14:tracePt t="44426" x="8732838" y="4346575"/>
          <p14:tracePt t="44456" x="8732838" y="4341813"/>
          <p14:tracePt t="44661" x="8743950" y="4341813"/>
          <p14:tracePt t="44671" x="8755063" y="4341813"/>
          <p14:tracePt t="44674" x="8782050" y="4346575"/>
          <p14:tracePt t="44687" x="8826500" y="4352925"/>
          <p14:tracePt t="44692" x="8870950" y="4365625"/>
          <p14:tracePt t="44699" x="8923338" y="4368800"/>
          <p14:tracePt t="44706" x="8983663" y="4376738"/>
          <p14:tracePt t="44715" x="9040813" y="4383088"/>
          <p14:tracePt t="44722" x="9099550" y="4383088"/>
          <p14:tracePt t="44732" x="9137650" y="4383088"/>
          <p14:tracePt t="44743" x="9174163" y="4383088"/>
          <p14:tracePt t="44748" x="9204325" y="4383088"/>
          <p14:tracePt t="44760" x="9226550" y="4383088"/>
          <p14:tracePt t="44762" x="9234488" y="4383088"/>
          <p14:tracePt t="44774" x="9239250" y="4383088"/>
          <p14:tracePt t="44905" x="9234488" y="4383088"/>
          <p14:tracePt t="44911" x="9234488" y="4387850"/>
          <p14:tracePt t="44928" x="9231313" y="4387850"/>
          <p14:tracePt t="44960" x="9231313" y="4391025"/>
          <p14:tracePt t="45089" x="9231313" y="4394200"/>
          <p14:tracePt t="45100" x="9242425" y="4394200"/>
          <p14:tracePt t="45110" x="9294813" y="4405313"/>
          <p14:tracePt t="45117" x="9347200" y="4410075"/>
          <p14:tracePt t="45125" x="9410700" y="4418013"/>
          <p14:tracePt t="45132" x="9482138" y="4418013"/>
          <p14:tracePt t="45141" x="9542463" y="4418013"/>
          <p14:tracePt t="45148" x="9609138" y="4418013"/>
          <p14:tracePt t="45159" x="9661525" y="4418013"/>
          <p14:tracePt t="45164" x="9699625" y="4418013"/>
          <p14:tracePt t="45175" x="9747250" y="4424363"/>
          <p14:tracePt t="45182" x="9777413" y="4429125"/>
          <p14:tracePt t="45190" x="9807575" y="4432300"/>
          <p14:tracePt t="45198" x="9826625" y="4440238"/>
          <p14:tracePt t="45207" x="9837738" y="4440238"/>
          <p14:tracePt t="45214" x="9856788" y="4443413"/>
          <p14:tracePt t="45222" x="9871075" y="4446588"/>
          <p14:tracePt t="45234" x="9898063" y="4451350"/>
          <p14:tracePt t="45241" x="9912350" y="4451350"/>
          <p14:tracePt t="45248" x="9934575" y="4451350"/>
          <p14:tracePt t="45264" x="9961563" y="4451350"/>
          <p14:tracePt t="45270" x="9975850" y="4451350"/>
          <p14:tracePt t="45281" x="9983788" y="4451350"/>
          <p14:tracePt t="45774" x="9990138" y="4451350"/>
          <p14:tracePt t="45781" x="10013950" y="4451350"/>
          <p14:tracePt t="45792" x="10031413" y="4451350"/>
          <p14:tracePt t="45797" x="10036175" y="4451350"/>
          <p14:tracePt t="45811" x="10039350" y="4446588"/>
          <p14:tracePt t="45820" x="10044113" y="4421188"/>
          <p14:tracePt t="45834" x="10039350" y="4418013"/>
          <p14:tracePt t="45843" x="10020300" y="4405313"/>
          <p14:tracePt t="45851" x="9990138" y="4402138"/>
          <p14:tracePt t="45858" x="9942513" y="4394200"/>
          <p14:tracePt t="45867" x="9898063" y="4394200"/>
          <p14:tracePt t="45874" x="9829800" y="4391025"/>
          <p14:tracePt t="45884" x="9769475" y="4383088"/>
          <p14:tracePt t="45890" x="9675813" y="4376738"/>
          <p14:tracePt t="45901" x="9575800" y="4360863"/>
          <p14:tracePt t="45910" x="9402763" y="4341813"/>
          <p14:tracePt t="45916" x="9261475" y="4335463"/>
          <p14:tracePt t="45924" x="8890000" y="4300538"/>
          <p14:tracePt t="45940" x="8186738" y="4256088"/>
          <p14:tracePt t="45957" x="7169150" y="4244975"/>
          <p14:tracePt t="45964" x="6819900" y="4244975"/>
          <p14:tracePt t="45973" x="6154738" y="4252913"/>
          <p14:tracePt t="45982" x="5499100" y="4289425"/>
          <p14:tracePt t="45992" x="5127625" y="4327525"/>
          <p14:tracePt t="45998" x="4746625" y="4360863"/>
          <p14:tracePt t="46008" x="4162425" y="4424363"/>
          <p14:tracePt t="46014" x="3856038" y="4457700"/>
          <p14:tracePt t="46020" x="3440113" y="4503738"/>
          <p14:tracePt t="46029" x="3189288" y="4537075"/>
          <p14:tracePt t="46036" x="3009900" y="4562475"/>
          <p14:tracePt t="46045" x="2935288" y="4578350"/>
          <p14:tracePt t="46052" x="2836863" y="4597400"/>
          <p14:tracePt t="46062" x="2778125" y="4608513"/>
          <p14:tracePt t="46070" x="2759075" y="4616450"/>
          <p14:tracePt t="46077" x="2751138" y="4619625"/>
          <p14:tracePt t="46085" x="2751138" y="4622800"/>
          <p14:tracePt t="46100" x="2778125" y="4633913"/>
          <p14:tracePt t="46108" x="2803525" y="4641850"/>
          <p14:tracePt t="46117" x="2811463" y="4649788"/>
          <p14:tracePt t="46124" x="2822575" y="4660900"/>
          <p14:tracePt t="46133" x="2822575" y="4672013"/>
          <p14:tracePt t="46432" x="2811463" y="4672013"/>
          <p14:tracePt t="46440" x="2800350" y="4672013"/>
          <p14:tracePt t="46450" x="2767013" y="4672013"/>
          <p14:tracePt t="46457" x="2728913" y="4672013"/>
          <p14:tracePt t="46466" x="2684463" y="4672013"/>
          <p14:tracePt t="46483" x="2392363" y="4691063"/>
          <p14:tracePt t="46487" x="2249488" y="4697413"/>
          <p14:tracePt t="46499" x="2125663" y="4697413"/>
          <p14:tracePt t="46516" x="1979613" y="4697413"/>
          <p14:tracePt t="46521" x="1924050" y="4694238"/>
          <p14:tracePt t="46529" x="1871663" y="4691063"/>
          <p14:tracePt t="46536" x="1819275" y="4679950"/>
          <p14:tracePt t="46546" x="1763713" y="4664075"/>
          <p14:tracePt t="46554" x="1717675" y="4652963"/>
          <p14:tracePt t="46564" x="1665288" y="4649788"/>
          <p14:tracePt t="46569" x="1620838" y="4641850"/>
          <p14:tracePt t="46577" x="1565275" y="4638675"/>
          <p14:tracePt t="46585" x="1541463" y="4630738"/>
          <p14:tracePt t="46593" x="1524000" y="4630738"/>
          <p14:tracePt t="46601" x="1519238" y="4630738"/>
          <p14:tracePt t="46608" x="1508125" y="4627563"/>
          <p14:tracePt t="46649" x="1504950" y="4627563"/>
          <p14:tracePt t="47925" x="1501775" y="4622800"/>
          <p14:tracePt t="47930" x="1497013" y="4622800"/>
          <p14:tracePt t="47982" x="1493838" y="4622800"/>
          <p14:tracePt t="47996" x="1489075" y="4622800"/>
          <p14:tracePt t="48175" x="1489075" y="4619625"/>
          <p14:tracePt t="48191" x="1489075" y="4616450"/>
          <p14:tracePt t="48199" x="1489075" y="4611688"/>
          <p14:tracePt t="48213" x="1489075" y="4608513"/>
          <p14:tracePt t="48230" x="1489075" y="4603750"/>
          <p14:tracePt t="48245" x="1489075" y="4600575"/>
          <p14:tracePt t="48519" x="1489075" y="4603750"/>
          <p14:tracePt t="48526" x="1489075" y="4608513"/>
          <p14:tracePt t="48541" x="1485900" y="4608513"/>
          <p14:tracePt t="48542" x="1485900" y="4611688"/>
          <p14:tracePt t="48553" x="1482725" y="4616450"/>
          <p14:tracePt t="48563" x="1477963" y="4622800"/>
          <p14:tracePt t="48569" x="1477963" y="4633913"/>
          <p14:tracePt t="48576" x="1477963" y="4641850"/>
          <p14:tracePt t="48586" x="1477963" y="4668838"/>
          <p14:tracePt t="48596" x="1477963" y="4683125"/>
          <p14:tracePt t="48600" x="1477963" y="4694238"/>
          <p14:tracePt t="49542" x="1474788" y="4694238"/>
          <p14:tracePt t="49558" x="1466850" y="4694238"/>
          <p14:tracePt t="49573" x="1463675" y="4691063"/>
          <p14:tracePt t="49585" x="1455738" y="4691063"/>
          <p14:tracePt t="49590" x="1455738" y="4686300"/>
          <p14:tracePt t="49601" x="1452563" y="4686300"/>
          <p14:tracePt t="49608" x="1449388" y="4683125"/>
          <p14:tracePt t="49616" x="1436688" y="4679950"/>
          <p14:tracePt t="49624" x="1433513" y="4679950"/>
          <p14:tracePt t="49634" x="1430338" y="4675188"/>
          <p14:tracePt t="49640" x="1422400" y="4675188"/>
          <p14:tracePt t="49649" x="1422400" y="4672013"/>
          <p14:tracePt t="49656" x="1422400" y="4668838"/>
          <p14:tracePt t="49664" x="1411288" y="4664075"/>
          <p14:tracePt t="49680" x="1400175" y="4664075"/>
          <p14:tracePt t="49689" x="1392238" y="4664075"/>
          <p14:tracePt t="49696" x="1384300" y="4664075"/>
          <p14:tracePt t="49704" x="1373188" y="4664075"/>
          <p14:tracePt t="49712" x="1355725" y="4672013"/>
          <p14:tracePt t="49720" x="1339850" y="4683125"/>
          <p14:tracePt t="49728" x="1331913" y="4691063"/>
          <p14:tracePt t="49737" x="1320800" y="4702175"/>
          <p14:tracePt t="49744" x="1314450" y="4716463"/>
          <p14:tracePt t="49753" x="1295400" y="4735513"/>
          <p14:tracePt t="49759" x="1284288" y="4743450"/>
          <p14:tracePt t="49769" x="1276350" y="4760913"/>
          <p14:tracePt t="49777" x="1268413" y="4773613"/>
          <p14:tracePt t="49784" x="1254125" y="4795838"/>
          <p14:tracePt t="49792" x="1243013" y="4813300"/>
          <p14:tracePt t="49803" x="1235075" y="4840288"/>
          <p14:tracePt t="49808" x="1223963" y="4873625"/>
          <p14:tracePt t="49821" x="1212850" y="4900613"/>
          <p14:tracePt t="49827" x="1201738" y="4922838"/>
          <p14:tracePt t="49837" x="1193800" y="4956175"/>
          <p14:tracePt t="49849" x="1185863" y="4978400"/>
          <p14:tracePt t="49853" x="1179513" y="4997450"/>
          <p14:tracePt t="49857" x="1168400" y="5024438"/>
          <p14:tracePt t="49867" x="1160463" y="5041900"/>
          <p14:tracePt t="49874" x="1157288" y="5049838"/>
          <p14:tracePt t="49885" x="1146175" y="5068888"/>
          <p14:tracePt t="49892" x="1141413" y="5080000"/>
          <p14:tracePt t="49903" x="1133475" y="5087938"/>
          <p14:tracePt t="49905" x="1130300" y="5094288"/>
          <p14:tracePt t="49918" x="1127125" y="5094288"/>
          <p14:tracePt t="49924" x="1122363" y="5099050"/>
          <p14:tracePt t="50029" x="1122363" y="5094288"/>
          <p14:tracePt t="50070" x="1122363" y="5091113"/>
          <p14:tracePt t="51643" x="1127125" y="5091113"/>
          <p14:tracePt t="51654" x="1138238" y="5091113"/>
          <p14:tracePt t="51655" x="1174750" y="5099050"/>
          <p14:tracePt t="51664" x="1235075" y="5116513"/>
          <p14:tracePt t="51673" x="1320800" y="5129213"/>
          <p14:tracePt t="51680" x="1419225" y="5143500"/>
          <p14:tracePt t="51689" x="1624013" y="5162550"/>
          <p14:tracePt t="51696" x="1811338" y="5170488"/>
          <p14:tracePt t="51706" x="2055813" y="5170488"/>
          <p14:tracePt t="51717" x="2282825" y="5181600"/>
          <p14:tracePt t="51722" x="2451100" y="5181600"/>
          <p14:tracePt t="51731" x="2579688" y="5187950"/>
          <p14:tracePt t="51738" x="2706688" y="5195888"/>
          <p14:tracePt t="51744" x="2847975" y="5207000"/>
          <p14:tracePt t="51752" x="3017838" y="5214938"/>
          <p14:tracePt t="52246" x="3021013" y="5214938"/>
          <p14:tracePt t="52254" x="3024188" y="5214938"/>
          <p14:tracePt t="52262" x="3032125" y="5214938"/>
          <p14:tracePt t="52273" x="3046413" y="5214938"/>
          <p14:tracePt t="52278" x="3076575" y="5214938"/>
          <p14:tracePt t="52285" x="3098800" y="5214938"/>
          <p14:tracePt t="52292" x="3109913" y="5218113"/>
          <p14:tracePt t="52301" x="3125788" y="5226050"/>
          <p14:tracePt t="52308" x="3128963" y="5233988"/>
          <p14:tracePt t="52321" x="3151188" y="5233988"/>
          <p14:tracePt t="52326" x="3175000" y="5240338"/>
          <p14:tracePt t="52335" x="3219450" y="5245100"/>
          <p14:tracePt t="52343" x="3282950" y="5251450"/>
          <p14:tracePt t="52348" x="3349625" y="5256213"/>
          <p14:tracePt t="52356" x="3443288" y="5270500"/>
          <p14:tracePt t="52364" x="3511550" y="5270500"/>
          <p14:tracePt t="52372" x="3594100" y="5278438"/>
          <p14:tracePt t="52380" x="3668713" y="5278438"/>
          <p14:tracePt t="52390" x="3770313" y="5286375"/>
          <p14:tracePt t="52400" x="3878263" y="5286375"/>
          <p14:tracePt t="52409" x="3971925" y="5286375"/>
          <p14:tracePt t="52421" x="4095750" y="5286375"/>
          <p14:tracePt t="52424" x="4264025" y="5286375"/>
          <p14:tracePt t="52428" x="4402138" y="5286375"/>
          <p14:tracePt t="52440" x="4551363" y="5286375"/>
          <p14:tracePt t="52449" x="4859338" y="5278438"/>
          <p14:tracePt t="52456" x="5091113" y="5267325"/>
          <p14:tracePt t="52467" x="5349875" y="5267325"/>
          <p14:tracePt t="52472" x="5476875" y="5259388"/>
          <p14:tracePt t="52479" x="5764213" y="5259388"/>
          <p14:tracePt t="52487" x="6056313" y="5248275"/>
          <p14:tracePt t="52495" x="6210300" y="5240338"/>
          <p14:tracePt t="52504" x="6491288" y="5218113"/>
          <p14:tracePt t="52513" x="6643688" y="5210175"/>
          <p14:tracePt t="52519" x="6775450" y="5192713"/>
          <p14:tracePt t="52526" x="6985000" y="5154613"/>
          <p14:tracePt t="52535" x="7075488" y="5132388"/>
          <p14:tracePt t="52542" x="7150100" y="5113338"/>
          <p14:tracePt t="52552" x="7180263" y="5110163"/>
          <p14:tracePt t="52562" x="7221538" y="5110163"/>
          <p14:tracePt t="52568" x="7221538" y="5113338"/>
          <p14:tracePt t="52582" x="7216775" y="5110163"/>
          <p14:tracePt t="52590" x="7224713" y="5129213"/>
          <p14:tracePt t="53006" x="7224713" y="5121275"/>
          <p14:tracePt t="53015" x="7224713" y="5116513"/>
          <p14:tracePt t="53021" x="7221538" y="5113338"/>
          <p14:tracePt t="53026" x="7183438" y="5094288"/>
          <p14:tracePt t="53036" x="7153275" y="5094288"/>
          <p14:tracePt t="53042" x="7134225" y="5094288"/>
          <p14:tracePt t="53051" x="7127875" y="5087938"/>
          <p14:tracePt t="53058" x="7127875" y="5083175"/>
          <p14:tracePt t="53066" x="7134225" y="5083175"/>
          <p14:tracePt t="53074" x="7134225" y="5080000"/>
          <p14:tracePt t="53082" x="7134225" y="5076825"/>
          <p14:tracePt t="53092" x="7134225" y="5072063"/>
          <p14:tracePt t="53102" x="7127875" y="5072063"/>
          <p14:tracePt t="53106" x="7127875" y="5064125"/>
          <p14:tracePt t="53114" x="7119938" y="5060950"/>
          <p14:tracePt t="53147" x="7119938" y="5057775"/>
          <p14:tracePt t="54085" x="7123113" y="5057775"/>
          <p14:tracePt t="54093" x="7127875" y="5064125"/>
          <p14:tracePt t="54102" x="7145338" y="5080000"/>
          <p14:tracePt t="54111" x="7161213" y="5091113"/>
          <p14:tracePt t="54116" x="7172325" y="5105400"/>
          <p14:tracePt t="54123" x="7180263" y="5113338"/>
          <p14:tracePt t="54131" x="7186613" y="5116513"/>
          <p14:tracePt t="54139" x="7194550" y="5121275"/>
          <p14:tracePt t="54146" x="7202488" y="5121275"/>
          <p14:tracePt t="54154" x="7210425" y="5129213"/>
          <p14:tracePt t="54162" x="7224713" y="5132388"/>
          <p14:tracePt t="54171" x="7239000" y="5135563"/>
          <p14:tracePt t="54178" x="7273925" y="5146675"/>
          <p14:tracePt t="54187" x="7302500" y="5154613"/>
          <p14:tracePt t="54194" x="7351713" y="5165725"/>
          <p14:tracePt t="54203" x="7389813" y="5170488"/>
          <p14:tracePt t="54210" x="7431088" y="5181600"/>
          <p14:tracePt t="54222" x="7475538" y="5187950"/>
          <p14:tracePt t="54226" x="7519988" y="5199063"/>
          <p14:tracePt t="54238" x="7569200" y="5210175"/>
          <p14:tracePt t="54242" x="7605713" y="5214938"/>
          <p14:tracePt t="54253" x="7666038" y="5233988"/>
          <p14:tracePt t="54260" x="7723188" y="5240338"/>
          <p14:tracePt t="54271" x="7827963" y="5262563"/>
          <p14:tracePt t="54276" x="7905750" y="5275263"/>
          <p14:tracePt t="54286" x="7999413" y="5289550"/>
          <p14:tracePt t="54292" x="8231188" y="5308600"/>
          <p14:tracePt t="54300" x="8377238" y="5327650"/>
          <p14:tracePt t="54310" x="8534400" y="5334000"/>
          <p14:tracePt t="54319" x="8672513" y="5334000"/>
          <p14:tracePt t="54324" x="8778875" y="5334000"/>
          <p14:tracePt t="54332" x="8886825" y="5334000"/>
          <p14:tracePt t="54341" x="8980488" y="5334000"/>
          <p14:tracePt t="54348" x="9074150" y="5334000"/>
          <p14:tracePt t="54357" x="9104313" y="5334000"/>
          <p14:tracePt t="54365" x="9156700" y="5334000"/>
          <p14:tracePt t="54373" x="9170988" y="5334000"/>
          <p14:tracePt t="54380" x="9209088" y="5338763"/>
          <p14:tracePt t="54389" x="9223375" y="5338763"/>
          <p14:tracePt t="54396" x="9245600" y="5338763"/>
          <p14:tracePt t="54405" x="9297988" y="5345113"/>
          <p14:tracePt t="54412" x="9336088" y="5345113"/>
          <p14:tracePt t="54421" x="9380538" y="5345113"/>
          <p14:tracePt t="54428" x="9429750" y="5341938"/>
          <p14:tracePt t="54437" x="9482138" y="5338763"/>
          <p14:tracePt t="54444" x="9534525" y="5319713"/>
          <p14:tracePt t="54453" x="9590088" y="5308600"/>
          <p14:tracePt t="54460" x="9634538" y="5300663"/>
          <p14:tracePt t="54470" x="9680575" y="5289550"/>
          <p14:tracePt t="54480" x="9728200" y="5286375"/>
          <p14:tracePt t="54491" x="9752013" y="5286375"/>
          <p14:tracePt t="54494" x="9810750" y="5278438"/>
          <p14:tracePt t="54503" x="9871075" y="5278438"/>
          <p14:tracePt t="54510" x="9937750" y="5270500"/>
          <p14:tracePt t="54519" x="9975850" y="5270500"/>
          <p14:tracePt t="54526" x="10044113" y="5270500"/>
          <p14:tracePt t="54535" x="10096500" y="5275263"/>
          <p14:tracePt t="54542" x="10129838" y="5286375"/>
          <p14:tracePt t="54551" x="10136188" y="5292725"/>
          <p14:tracePt t="54559" x="10152063" y="5297488"/>
          <p14:tracePt t="54566" x="10160000" y="5300663"/>
          <p14:tracePt t="54575" x="10166350" y="5303838"/>
          <p14:tracePt t="54583" x="10177463" y="5311775"/>
          <p14:tracePt t="54591" x="10177463" y="5314950"/>
          <p14:tracePt t="54976" x="10182225" y="5314950"/>
          <p14:tracePt t="54986" x="10185400" y="5314950"/>
          <p14:tracePt t="54994" x="10188575" y="5314950"/>
          <p14:tracePt t="55002" x="10193338" y="5311775"/>
          <p14:tracePt t="55009" x="10196513" y="5311775"/>
          <p14:tracePt t="55022" x="10196513" y="5308600"/>
          <p14:tracePt t="55043" x="10196513" y="5303838"/>
          <p14:tracePt t="55050" x="10188575" y="5300663"/>
          <p14:tracePt t="55059" x="10185400" y="5300663"/>
          <p14:tracePt t="55066" x="10182225" y="5300663"/>
          <p14:tracePt t="55076" x="10177463" y="5297488"/>
          <p14:tracePt t="55092" x="10174288" y="5297488"/>
          <p14:tracePt t="55103" x="10166350" y="5297488"/>
          <p14:tracePt t="55108" x="10163175" y="5297488"/>
          <p14:tracePt t="55120" x="10160000" y="5297488"/>
          <p14:tracePt t="55124" x="10160000" y="5292725"/>
          <p14:tracePt t="55132" x="10166350" y="5289550"/>
          <p14:tracePt t="55141" x="10171113" y="5286375"/>
          <p14:tracePt t="55155" x="10171113" y="5281613"/>
          <p14:tracePt t="55161" x="10171113" y="5278438"/>
          <p14:tracePt t="55178" x="10166350" y="5278438"/>
          <p14:tracePt t="55203" x="10166350" y="5275263"/>
          <p14:tracePt t="55210" x="10166350" y="5270500"/>
          <p14:tracePt t="55220" x="10166350" y="5267325"/>
          <p14:tracePt t="55268" x="10166350" y="5262563"/>
          <p14:tracePt t="55278" x="10171113" y="5262563"/>
          <p14:tracePt t="55289" x="10171113" y="5259388"/>
          <p14:tracePt t="55294" x="10174288" y="5259388"/>
          <p14:tracePt t="55300" x="10177463" y="5256213"/>
          <p14:tracePt t="55309" x="10182225" y="5245100"/>
          <p14:tracePt t="55316" x="10182225" y="5237163"/>
          <p14:tracePt t="55325" x="10182225" y="5229225"/>
          <p14:tracePt t="55332" x="10177463" y="5222875"/>
          <p14:tracePt t="55341" x="10171113" y="5218113"/>
          <p14:tracePt t="55347" x="10163175" y="5203825"/>
          <p14:tracePt t="55364" x="10160000" y="5199063"/>
          <p14:tracePt t="55374" x="10155238" y="5195888"/>
          <p14:tracePt t="55382" x="10152063" y="5195888"/>
          <p14:tracePt t="55390" x="10152063" y="5192713"/>
          <p14:tracePt t="55415" x="10148888" y="5192713"/>
          <p14:tracePt t="55593" x="10148888" y="5187950"/>
          <p14:tracePt t="55644" x="10148888" y="5184775"/>
          <p14:tracePt t="55658" x="10148888" y="5181600"/>
          <p14:tracePt t="55668" x="10144125" y="5181600"/>
          <p14:tracePt t="56020" x="10140950" y="5176838"/>
          <p14:tracePt t="56029" x="10140950" y="5173663"/>
          <p14:tracePt t="56032" x="10136188" y="5173663"/>
          <p14:tracePt t="56046" x="10133013" y="5165725"/>
          <p14:tracePt t="56050" x="10125075" y="5162550"/>
          <p14:tracePt t="56058" x="10118725" y="5157788"/>
          <p14:tracePt t="56067" x="10110788" y="5154613"/>
          <p14:tracePt t="56075" x="10102850" y="5151438"/>
          <p14:tracePt t="56082" x="10096500" y="5143500"/>
          <p14:tracePt t="56092" x="10080625" y="5140325"/>
          <p14:tracePt t="56102" x="10066338" y="5135563"/>
          <p14:tracePt t="56111" x="10039350" y="5124450"/>
          <p14:tracePt t="56120" x="9998075" y="5113338"/>
          <p14:tracePt t="56122" x="9931400" y="5099050"/>
          <p14:tracePt t="56132" x="9837738" y="5087938"/>
          <p14:tracePt t="56143" x="9617075" y="5068888"/>
          <p14:tracePt t="56146" x="9432925" y="5068888"/>
          <p14:tracePt t="56155" x="8947150" y="5053013"/>
          <p14:tracePt t="56166" x="8567738" y="5053013"/>
          <p14:tracePt t="56170" x="8101013" y="5053013"/>
          <p14:tracePt t="56179" x="7566025" y="5087938"/>
          <p14:tracePt t="56186" x="7015163" y="5140325"/>
          <p14:tracePt t="56194" x="6494463" y="5199063"/>
          <p14:tracePt t="56202" x="6165850" y="5245100"/>
          <p14:tracePt t="56211" x="5659438" y="5319713"/>
          <p14:tracePt t="56218" x="5364163" y="5353050"/>
          <p14:tracePt t="56227" x="4870450" y="5427663"/>
          <p14:tracePt t="56234" x="4619625" y="5457825"/>
          <p14:tracePt t="56244" x="4352925" y="5499100"/>
          <p14:tracePt t="56254" x="4192588" y="5518150"/>
          <p14:tracePt t="56262" x="4132263" y="5526088"/>
          <p14:tracePt t="56269" x="4102100" y="5529263"/>
          <p14:tracePt t="56276" x="4095750" y="5532438"/>
          <p14:tracePt t="56286" x="4090988" y="5537200"/>
          <p14:tracePt t="56290" x="4098925" y="5540375"/>
          <p14:tracePt t="56300" x="4117975" y="5518150"/>
          <p14:tracePt t="56307" x="4140200" y="5518150"/>
          <p14:tracePt t="56317" x="4151313" y="5518150"/>
          <p14:tracePt t="56677" x="4151313" y="5513388"/>
          <p14:tracePt t="56695" x="4148138" y="5510213"/>
          <p14:tracePt t="56703" x="4143375" y="5507038"/>
          <p14:tracePt t="56711" x="4143375" y="5499100"/>
          <p14:tracePt t="56717" x="4140200" y="5495925"/>
          <p14:tracePt t="56727" x="4140200" y="5491163"/>
          <p14:tracePt t="56734" x="4132263" y="5491163"/>
          <p14:tracePt t="56742" x="4125913" y="5487988"/>
          <p14:tracePt t="56750" x="4125913" y="5484813"/>
          <p14:tracePt t="56758" x="4129088" y="5476875"/>
          <p14:tracePt t="56765" x="4140200" y="5473700"/>
          <p14:tracePt t="56775" x="4143375" y="5465763"/>
          <p14:tracePt t="56781" x="4151313" y="5461000"/>
          <p14:tracePt t="56790" x="4151313" y="5454650"/>
          <p14:tracePt t="56797" x="4151313" y="5446713"/>
          <p14:tracePt t="56808" x="4151313" y="5438775"/>
          <p14:tracePt t="56814" x="4151313" y="5435600"/>
          <p14:tracePt t="56824" x="4151313" y="5427663"/>
          <p14:tracePt t="56832" x="4151313" y="5416550"/>
          <p14:tracePt t="56841" x="4151313" y="5408613"/>
          <p14:tracePt t="56848" x="4151313" y="5397500"/>
          <p14:tracePt t="56857" x="4159250" y="5386388"/>
          <p14:tracePt t="56864" x="4159250" y="5383213"/>
          <p14:tracePt t="56873" x="4162425" y="5375275"/>
          <p14:tracePt t="56880" x="4178300" y="5367338"/>
          <p14:tracePt t="56889" x="4192588" y="5349875"/>
          <p14:tracePt t="56896" x="4192588" y="5345113"/>
          <p14:tracePt t="56904" x="4195763" y="5341938"/>
          <p14:tracePt t="56914" x="4200525" y="5334000"/>
          <p14:tracePt t="56921" x="4200525" y="5330825"/>
          <p14:tracePt t="56935" x="4203700" y="5327650"/>
          <p14:tracePt t="56936" x="4203700" y="5322888"/>
          <p14:tracePt t="56944" x="4206875" y="5322888"/>
          <p14:tracePt t="56952" x="4206875" y="5319713"/>
          <p14:tracePt t="56960" x="4206875" y="5314950"/>
          <p14:tracePt t="56980" x="4211638" y="5314950"/>
          <p14:tracePt t="57279" x="4206875" y="5314950"/>
          <p14:tracePt t="57286" x="4200525" y="5319713"/>
          <p14:tracePt t="57295" x="4192588" y="5330825"/>
          <p14:tracePt t="57302" x="4184650" y="5338763"/>
          <p14:tracePt t="57311" x="4178300" y="5349875"/>
          <p14:tracePt t="57318" x="4170363" y="5353050"/>
          <p14:tracePt t="57327" x="4165600" y="5360988"/>
          <p14:tracePt t="57335" x="4165600" y="5364163"/>
          <p14:tracePt t="57491" x="4165600" y="5360988"/>
          <p14:tracePt t="57499" x="4165600" y="5356225"/>
          <p14:tracePt t="57508" x="4170363" y="5356225"/>
          <p14:tracePt t="57522" x="4173538" y="5353050"/>
          <p14:tracePt t="57529" x="4178300" y="5349875"/>
          <p14:tracePt t="57559" x="4178300" y="5345113"/>
          <p14:tracePt t="57573" x="4181475" y="5345113"/>
          <p14:tracePt t="57607" x="4181475" y="5341938"/>
          <p14:tracePt t="57638" x="4184650" y="5338763"/>
          <p14:tracePt t="57664" x="4184650" y="5334000"/>
          <p14:tracePt t="57679" x="4189413" y="5334000"/>
          <p14:tracePt t="59460" x="4189413" y="5341938"/>
          <p14:tracePt t="59467" x="4189413" y="5353050"/>
          <p14:tracePt t="59474" x="4189413" y="5372100"/>
          <p14:tracePt t="59481" x="4170363" y="5405438"/>
          <p14:tracePt t="59488" x="4162425" y="5424488"/>
          <p14:tracePt t="59496" x="4148138" y="5446713"/>
          <p14:tracePt t="59504" x="4137025" y="5491163"/>
          <p14:tracePt t="59949" x="4132263" y="5491163"/>
          <p14:tracePt t="59957" x="4129088" y="5491163"/>
          <p14:tracePt t="59964" x="4121150" y="5491163"/>
          <p14:tracePt t="59972" x="4113213" y="5487988"/>
          <p14:tracePt t="59981" x="4102100" y="5487988"/>
          <p14:tracePt t="59988" x="4084638" y="5487988"/>
          <p14:tracePt t="59997" x="4073525" y="5491163"/>
          <p14:tracePt t="60004" x="4065588" y="5491163"/>
          <p14:tracePt t="60013" x="4060825" y="5491163"/>
          <p14:tracePt t="60037" x="4057650" y="5491163"/>
          <p14:tracePt t="60044" x="4049713" y="5491163"/>
          <p14:tracePt t="60053" x="4032250" y="5491163"/>
          <p14:tracePt t="60062" x="4008438" y="5491163"/>
          <p14:tracePt t="60071" x="3971925" y="5495925"/>
          <p14:tracePt t="60078" x="3911600" y="5502275"/>
          <p14:tracePt t="60088" x="3851275" y="5507038"/>
          <p14:tracePt t="60095" x="3784600" y="5513388"/>
          <p14:tracePt t="60100" x="3709988" y="5526088"/>
          <p14:tracePt t="60108" x="3624263" y="5540375"/>
          <p14:tracePt t="60116" x="3548063" y="5551488"/>
          <p14:tracePt t="60127" x="3489325" y="5562600"/>
          <p14:tracePt t="60136" x="3421063" y="5578475"/>
          <p14:tracePt t="60143" x="3365500" y="5589588"/>
          <p14:tracePt t="60149" x="3335338" y="5592763"/>
          <p14:tracePt t="60158" x="3286125" y="5603875"/>
          <p14:tracePt t="60166" x="3249613" y="5611813"/>
          <p14:tracePt t="60174" x="3203575" y="5611813"/>
          <p14:tracePt t="60181" x="3181350" y="5614988"/>
          <p14:tracePt t="60190" x="3125788" y="5626100"/>
          <p14:tracePt t="60199" x="3087688" y="5626100"/>
          <p14:tracePt t="60209" x="3051175" y="5637213"/>
          <p14:tracePt t="60216" x="3001963" y="5645150"/>
          <p14:tracePt t="60222" x="2965450" y="5648325"/>
          <p14:tracePt t="60232" x="2941638" y="5656263"/>
          <p14:tracePt t="60245" x="2897188" y="5656263"/>
          <p14:tracePt t="60250" x="2871788" y="5659438"/>
          <p14:tracePt t="60255" x="2841625" y="5659438"/>
          <p14:tracePt t="60263" x="2822575" y="5659438"/>
          <p14:tracePt t="60272" x="2800350" y="5659438"/>
          <p14:tracePt t="60280" x="2789238" y="5659438"/>
          <p14:tracePt t="60288" x="2778125" y="5664200"/>
          <p14:tracePt t="60300" x="2767013" y="5667375"/>
          <p14:tracePt t="60301" x="2759075" y="5667375"/>
          <p14:tracePt t="60310" x="2751138" y="5670550"/>
          <p14:tracePt t="60318" x="2743200" y="5670550"/>
          <p14:tracePt t="60327" x="2740025" y="5675313"/>
          <p14:tracePt t="60334" x="2736850" y="5675313"/>
          <p14:tracePt t="60343" x="2732088" y="5675313"/>
          <p14:tracePt t="60351" x="2728913" y="5675313"/>
          <p14:tracePt t="60366" x="2725738" y="5675313"/>
          <p14:tracePt t="60382" x="2720975" y="5675313"/>
          <p14:tracePt t="60390" x="2720975" y="5678488"/>
          <p14:tracePt t="60399" x="2720975" y="5683250"/>
          <p14:tracePt t="60422" x="2725738" y="5683250"/>
          <p14:tracePt t="60755" x="2717800" y="5683250"/>
          <p14:tracePt t="60763" x="2709863" y="5683250"/>
          <p14:tracePt t="60772" x="2690813" y="5683250"/>
          <p14:tracePt t="60779" x="2679700" y="5683250"/>
          <p14:tracePt t="60786" x="2676525" y="5683250"/>
          <p14:tracePt t="60797" x="2673350" y="5683250"/>
          <p14:tracePt t="60824" x="2668588" y="5683250"/>
          <p14:tracePt t="60831" x="2665413" y="5683250"/>
          <p14:tracePt t="60835" x="2654300" y="5683250"/>
          <p14:tracePt t="60843" x="2654300" y="5686425"/>
          <p14:tracePt t="60850" x="2646363" y="5694363"/>
          <p14:tracePt t="60858" x="2632075" y="5694363"/>
          <p14:tracePt t="60874" x="2620963" y="5694363"/>
          <p14:tracePt t="60883" x="2616200" y="5694363"/>
          <p14:tracePt t="60890" x="2613025" y="5694363"/>
          <p14:tracePt t="60933" x="2613025" y="5689600"/>
          <p14:tracePt t="61047" x="2613025" y="5686425"/>
          <p14:tracePt t="61555" x="2609850" y="5686425"/>
          <p14:tracePt t="61563" x="2605088" y="5686425"/>
          <p14:tracePt t="61571" x="2590800" y="5697538"/>
          <p14:tracePt t="61581" x="2563813" y="5708650"/>
          <p14:tracePt t="61589" x="2544763" y="5716588"/>
          <p14:tracePt t="61592" x="2533650" y="5730875"/>
          <p14:tracePt t="61609" x="2530475" y="5738813"/>
          <p14:tracePt t="61616" x="2530475" y="5741988"/>
          <p14:tracePt t="61624" x="2527300" y="5741988"/>
          <p14:tracePt t="61632" x="2586038" y="5738813"/>
          <p14:tracePt t="61640" x="2579688" y="5738813"/>
          <p14:tracePt t="61648" x="2560638" y="5738813"/>
          <p14:tracePt t="62159" x="2557463" y="5738813"/>
          <p14:tracePt t="62168" x="2552700" y="5738813"/>
          <p14:tracePt t="62174" x="2549525" y="5738813"/>
          <p14:tracePt t="62189" x="2538413" y="5738813"/>
          <p14:tracePt t="62199" x="2508250" y="5741988"/>
          <p14:tracePt t="62204" x="2489200" y="5753100"/>
          <p14:tracePt t="62215" x="2478088" y="5753100"/>
          <p14:tracePt t="62231" x="2481263" y="5753100"/>
          <p14:tracePt t="62238" x="2492375" y="5753100"/>
          <p14:tracePt t="62265" x="2511425" y="5727700"/>
          <p14:tracePt t="62270" x="2511425" y="5724525"/>
          <p14:tracePt t="62279" x="2508250" y="5724525"/>
          <p14:tracePt t="62305" x="2508250" y="5719763"/>
          <p14:tracePt t="62313" x="2508250" y="5716588"/>
          <p14:tracePt t="62321" x="2505075" y="5716588"/>
          <p14:tracePt t="62338" x="2505075" y="5711825"/>
          <p14:tracePt t="62559" x="2505075" y="5708650"/>
          <p14:tracePt t="63046" x="2508250" y="5708650"/>
          <p14:tracePt t="63055" x="2516188" y="5708650"/>
          <p14:tracePt t="63063" x="2538413" y="5708650"/>
          <p14:tracePt t="63074" x="2574925" y="5708650"/>
          <p14:tracePt t="63077" x="2627313" y="5708650"/>
          <p14:tracePt t="63087" x="2687638" y="5708650"/>
          <p14:tracePt t="63092" x="2754313" y="5708650"/>
          <p14:tracePt t="63100" x="2844800" y="5708650"/>
          <p14:tracePt t="63111" x="2952750" y="5708650"/>
          <p14:tracePt t="63118" x="3046413" y="5708650"/>
          <p14:tracePt t="63126" x="3186113" y="5708650"/>
          <p14:tracePt t="63133" x="3263900" y="5708650"/>
          <p14:tracePt t="63141" x="3368675" y="5708650"/>
          <p14:tracePt t="63149" x="3448050" y="5708650"/>
          <p14:tracePt t="63156" x="3514725" y="5708650"/>
          <p14:tracePt t="63163" x="3597275" y="5708650"/>
          <p14:tracePt t="63173" x="3657600" y="5708650"/>
          <p14:tracePt t="63183" x="3702050" y="5711825"/>
          <p14:tracePt t="63190" x="3751263" y="5724525"/>
          <p14:tracePt t="63198" x="3762375" y="5730875"/>
          <p14:tracePt t="63206" x="3781425" y="5738813"/>
          <p14:tracePt t="63216" x="3762375" y="5768975"/>
          <p14:tracePt t="63606" x="3762375" y="5764213"/>
          <p14:tracePt t="63611" x="3762375" y="5761038"/>
          <p14:tracePt t="63618" x="3762375" y="5753100"/>
          <p14:tracePt t="63631" x="3754438" y="5746750"/>
          <p14:tracePt t="63635" x="3743325" y="5735638"/>
          <p14:tracePt t="63644" x="3743325" y="5730875"/>
          <p14:tracePt t="63650" x="3746500" y="5716588"/>
          <p14:tracePt t="63660" x="3757613" y="5705475"/>
          <p14:tracePt t="63664" x="3770313" y="5694363"/>
          <p14:tracePt t="63675" x="3784600" y="5678488"/>
          <p14:tracePt t="63682" x="3787775" y="5667375"/>
          <p14:tracePt t="63688" x="3792538" y="5664200"/>
          <p14:tracePt t="63697" x="3792538" y="5659438"/>
          <p14:tracePt t="63704" x="3795713" y="5656263"/>
          <p14:tracePt t="63713" x="3803650" y="5656263"/>
          <p14:tracePt t="63720" x="3810000" y="5656263"/>
          <p14:tracePt t="63732" x="3817938" y="5648325"/>
          <p14:tracePt t="63738" x="3829050" y="5648325"/>
          <p14:tracePt t="63748" x="3840163" y="5648325"/>
          <p14:tracePt t="63759" x="3844925" y="5648325"/>
          <p14:tracePt t="63766" x="3848100" y="5648325"/>
          <p14:tracePt t="63768" x="3851275" y="5648325"/>
          <p14:tracePt t="63778" x="3856038" y="5648325"/>
          <p14:tracePt t="63957" x="3856038" y="5645150"/>
          <p14:tracePt t="64083" x="3859213" y="5645150"/>
          <p14:tracePt t="64105" x="3862388" y="5645150"/>
          <p14:tracePt t="64106" x="3862388" y="5641975"/>
          <p14:tracePt t="64112" x="3867150" y="5641975"/>
          <p14:tracePt t="64140" x="3870325" y="5641975"/>
          <p14:tracePt t="64196" x="3878263" y="5641975"/>
          <p14:tracePt t="64211" x="3881438" y="5641975"/>
          <p14:tracePt t="64221" x="3889375" y="5641975"/>
          <p14:tracePt t="64231" x="3897313" y="5641975"/>
          <p14:tracePt t="64262" x="3900488" y="5641975"/>
          <p14:tracePt t="64269" x="3903663" y="5641975"/>
          <p14:tracePt t="64278" x="3914775" y="5641975"/>
          <p14:tracePt t="64288" x="3944938" y="5641975"/>
          <p14:tracePt t="64294" x="3979863" y="5648325"/>
          <p14:tracePt t="64305" x="4008438" y="5648325"/>
          <p14:tracePt t="64315" x="4024313" y="5653088"/>
          <p14:tracePt t="64320" x="4038600" y="5653088"/>
          <p14:tracePt t="64327" x="4046538" y="5653088"/>
          <p14:tracePt t="64944" x="4049713" y="5653088"/>
          <p14:tracePt t="64948" x="4065588" y="5656263"/>
          <p14:tracePt t="64955" x="4110038" y="5659438"/>
          <p14:tracePt t="64962" x="4184650" y="5667375"/>
          <p14:tracePt t="64970" x="4289425" y="5675313"/>
          <p14:tracePt t="64978" x="4446588" y="5683250"/>
          <p14:tracePt t="64986" x="4570413" y="5683250"/>
          <p14:tracePt t="64994" x="4829175" y="5694363"/>
          <p14:tracePt t="65002" x="5102225" y="5694363"/>
          <p14:tracePt t="65010" x="5424488" y="5694363"/>
          <p14:tracePt t="65019" x="5653088" y="5694363"/>
          <p14:tracePt t="65029" x="6015038" y="5686425"/>
          <p14:tracePt t="65035" x="6251575" y="5664200"/>
          <p14:tracePt t="65044" x="6480175" y="5656263"/>
          <p14:tracePt t="65053" x="6708775" y="5656263"/>
          <p14:tracePt t="65060" x="6902450" y="5678488"/>
          <p14:tracePt t="65069" x="6977063" y="5694363"/>
          <p14:tracePt t="65077" x="7092950" y="5716588"/>
          <p14:tracePt t="65085" x="7142163" y="5727700"/>
          <p14:tracePt t="65094" x="7216775" y="5746750"/>
          <p14:tracePt t="65101" x="7265988" y="5757863"/>
          <p14:tracePt t="65697" x="7262813" y="5757863"/>
          <p14:tracePt t="65705" x="7254875" y="5753100"/>
          <p14:tracePt t="65715" x="7246938" y="5753100"/>
          <p14:tracePt t="65723" x="7239000" y="5753100"/>
          <p14:tracePt t="65728" x="7239000" y="5749925"/>
          <p14:tracePt t="65737" x="7239000" y="5746750"/>
          <p14:tracePt t="65753" x="7243763" y="5746750"/>
          <p14:tracePt t="65760" x="7243763" y="5741988"/>
          <p14:tracePt t="65777" x="7243763" y="5738813"/>
          <p14:tracePt t="65803" x="7243763" y="5735638"/>
          <p14:tracePt t="65807" x="7239000" y="5735638"/>
          <p14:tracePt t="65819" x="7232650" y="5735638"/>
          <p14:tracePt t="65835" x="7227888" y="5735638"/>
          <p14:tracePt t="65843" x="7227888" y="5730875"/>
          <p14:tracePt t="65860" x="7227888" y="5727700"/>
          <p14:tracePt t="65867" x="7227888" y="5724525"/>
          <p14:tracePt t="65874" x="7227888" y="5719763"/>
          <p14:tracePt t="65883" x="7224713" y="5716588"/>
          <p14:tracePt t="65890" x="7224713" y="5711825"/>
          <p14:tracePt t="65899" x="7224713" y="5708650"/>
          <p14:tracePt t="65966" x="7224713" y="5705475"/>
          <p14:tracePt t="66015" x="7224713" y="5700713"/>
          <p14:tracePt t="66936" x="7224713" y="5697538"/>
          <p14:tracePt t="66944" x="7227888" y="5697538"/>
          <p14:tracePt t="66968" x="7227888" y="5694363"/>
          <p14:tracePt t="66975" x="7232650" y="5694363"/>
          <p14:tracePt t="67889" x="7235825" y="5694363"/>
          <p14:tracePt t="67897" x="7239000" y="5694363"/>
          <p14:tracePt t="67906" x="7254875" y="5697538"/>
          <p14:tracePt t="67918" x="7280275" y="5716588"/>
          <p14:tracePt t="67929" x="7291388" y="5719763"/>
          <p14:tracePt t="67935" x="7307263" y="5719763"/>
          <p14:tracePt t="67942" x="7343775" y="5724525"/>
          <p14:tracePt t="67950" x="7359650" y="5727700"/>
          <p14:tracePt t="68686" x="7351713" y="5727700"/>
          <p14:tracePt t="68695" x="7337425" y="5727700"/>
          <p14:tracePt t="68703" x="7277100" y="5727700"/>
          <p14:tracePt t="68715" x="7164388" y="5724525"/>
          <p14:tracePt t="68724" x="7104063" y="5724525"/>
          <p14:tracePt t="68732" x="6999288" y="5727700"/>
          <p14:tracePt t="68740" x="6869113" y="5753100"/>
          <p14:tracePt t="68748" x="6737350" y="5768975"/>
          <p14:tracePt t="68757" x="6637338" y="5783263"/>
          <p14:tracePt t="68764" x="6562725" y="5791200"/>
          <p14:tracePt t="68773" x="6486525" y="5791200"/>
          <p14:tracePt t="68780" x="6419850" y="5794375"/>
          <p14:tracePt t="68791" x="6345238" y="5802313"/>
          <p14:tracePt t="68797" x="6270625" y="5802313"/>
          <p14:tracePt t="68805" x="6188075" y="5816600"/>
          <p14:tracePt t="68811" x="6061075" y="5824538"/>
          <p14:tracePt t="68822" x="5929313" y="5846763"/>
          <p14:tracePt t="68828" x="5799138" y="5865813"/>
          <p14:tracePt t="68839" x="5694363" y="5888038"/>
          <p14:tracePt t="68846" x="5562600" y="5910263"/>
          <p14:tracePt t="68854" x="5413375" y="5937250"/>
          <p14:tracePt t="68862" x="5273675" y="5981700"/>
          <p14:tracePt t="68870" x="5168900" y="6003925"/>
          <p14:tracePt t="68879" x="5019675" y="6038850"/>
          <p14:tracePt t="68888" x="4926013" y="6067425"/>
          <p14:tracePt t="68893" x="4837113" y="6091238"/>
          <p14:tracePt t="68904" x="4768850" y="6108700"/>
          <p14:tracePt t="68911" x="4727575" y="6119813"/>
          <p14:tracePt t="68930" x="4619625" y="6149975"/>
          <p14:tracePt t="68934" x="4589463" y="6157913"/>
          <p14:tracePt t="68943" x="4562475" y="6165850"/>
          <p14:tracePt t="68951" x="4545013" y="6172200"/>
          <p14:tracePt t="68958" x="4529138" y="6176963"/>
          <p14:tracePt t="68966" x="4510088" y="6184900"/>
          <p14:tracePt t="68976" x="4498975" y="6188075"/>
          <p14:tracePt t="68982" x="4484688" y="6191250"/>
          <p14:tracePt t="68991" x="4462463" y="6196013"/>
          <p14:tracePt t="68998" x="4451350" y="6199188"/>
          <p14:tracePt t="69007" x="4416425" y="6210300"/>
          <p14:tracePt t="69015" x="4368800" y="6213475"/>
          <p14:tracePt t="69023" x="4341813" y="6224588"/>
          <p14:tracePt t="69030" x="4289425" y="6232525"/>
          <p14:tracePt t="69040" x="4252913" y="6237288"/>
          <p14:tracePt t="69046" x="4214813" y="6243638"/>
          <p14:tracePt t="69054" x="4140200" y="6248400"/>
          <p14:tracePt t="69062" x="4095750" y="6248400"/>
          <p14:tracePt t="69071" x="4049713" y="6248400"/>
          <p14:tracePt t="69078" x="3994150" y="6254750"/>
          <p14:tracePt t="69088" x="3941763" y="6254750"/>
          <p14:tracePt t="69095" x="3897313" y="6254750"/>
          <p14:tracePt t="69103" x="3851275" y="6259513"/>
          <p14:tracePt t="69110" x="3825875" y="6254750"/>
          <p14:tracePt t="69387" x="3822700" y="6254750"/>
          <p14:tracePt t="69396" x="3810000" y="6254750"/>
          <p14:tracePt t="69405" x="3776663" y="6254750"/>
          <p14:tracePt t="69415" x="3732213" y="6254750"/>
          <p14:tracePt t="69417" x="3663950" y="6254750"/>
          <p14:tracePt t="69428" x="3582988" y="6254750"/>
          <p14:tracePt t="69438" x="3398838" y="6265863"/>
          <p14:tracePt t="69443" x="3092450" y="6289675"/>
          <p14:tracePt t="69451" x="2830513" y="6300788"/>
          <p14:tracePt t="69458" x="2627313" y="6307138"/>
          <p14:tracePt t="69466" x="2459038" y="6307138"/>
          <p14:tracePt t="69474" x="2351088" y="6303963"/>
          <p14:tracePt t="69485" x="2254250" y="6296025"/>
          <p14:tracePt t="69492" x="2185988" y="6292850"/>
          <p14:tracePt t="69497" x="2122488" y="6281738"/>
          <p14:tracePt t="69508" x="2100263" y="6273800"/>
          <p14:tracePt t="69525" x="2084388" y="6270625"/>
          <p14:tracePt t="69573" x="2081213" y="6270625"/>
          <p14:tracePt t="69588" x="2081213" y="6265863"/>
          <p14:tracePt t="69600" x="2081213" y="6262688"/>
          <p14:tracePt t="69602" x="2081213" y="6259513"/>
          <p14:tracePt t="69611" x="2078038" y="6259513"/>
          <p14:tracePt t="69619" x="2078038" y="6254750"/>
          <p14:tracePt t="69626" x="2070100" y="6248400"/>
          <p14:tracePt t="69635" x="2066925" y="6243638"/>
          <p14:tracePt t="69642" x="2062163" y="6237288"/>
          <p14:tracePt t="69659" x="2058988" y="6237288"/>
          <p14:tracePt t="69668" x="2058988" y="6232525"/>
          <p14:tracePt t="69674" x="2055813" y="6229350"/>
          <p14:tracePt t="69686" x="2051050" y="6224588"/>
          <p14:tracePt t="69693" x="2051050" y="6221413"/>
          <p14:tracePt t="69702" x="2051050" y="6218238"/>
          <p14:tracePt t="69711" x="2047875" y="6210300"/>
          <p14:tracePt t="69718" x="2043113" y="6202363"/>
          <p14:tracePt t="69724" x="2039938" y="6196013"/>
          <p14:tracePt t="69732" x="2039938" y="6188075"/>
          <p14:tracePt t="69741" x="2039938" y="6184900"/>
          <p14:tracePt t="69748" x="2036763" y="6172200"/>
          <p14:tracePt t="69756" x="2036763" y="6169025"/>
          <p14:tracePt t="69764" x="2032000" y="6161088"/>
          <p14:tracePt t="69772" x="2032000" y="6157913"/>
          <p14:tracePt t="69780" x="2028825" y="6149975"/>
          <p14:tracePt t="69788" x="2028825" y="6146800"/>
          <p14:tracePt t="69798" x="2028825" y="6143625"/>
          <p14:tracePt t="69806" x="2028825" y="6138863"/>
          <p14:tracePt t="69869" x="2028825" y="6143625"/>
          <p14:tracePt t="69877" x="2036763" y="6157913"/>
          <p14:tracePt t="69886" x="2025650" y="6172200"/>
          <p14:tracePt t="69895" x="2025650" y="6196013"/>
          <p14:tracePt t="70443" x="2028825" y="6196013"/>
          <p14:tracePt t="70450" x="2036763" y="6199188"/>
          <p14:tracePt t="70459" x="2039938" y="6199188"/>
          <p14:tracePt t="70466" x="2047875" y="6199188"/>
          <p14:tracePt t="70476" x="2055813" y="6199188"/>
          <p14:tracePt t="70486" x="2062163" y="6199188"/>
          <p14:tracePt t="70490" x="2047875" y="6188075"/>
          <p14:tracePt t="70498" x="2036763" y="6180138"/>
          <p14:tracePt t="70507" x="2032000" y="6172200"/>
          <p14:tracePt t="70515" x="2032000" y="6169025"/>
          <p14:tracePt t="70524" x="2032000" y="6161088"/>
          <p14:tracePt t="70533" x="2039938" y="6154738"/>
          <p14:tracePt t="70541" x="2043113" y="6146800"/>
          <p14:tracePt t="70552" x="2043113" y="6143625"/>
          <p14:tracePt t="70556" x="2043113" y="6138863"/>
          <p14:tracePt t="70572" x="2047875" y="6135688"/>
          <p14:tracePt t="70582" x="2047875" y="6124575"/>
          <p14:tracePt t="70588" x="2051050" y="6124575"/>
          <p14:tracePt t="70595" x="2051050" y="6119813"/>
          <p14:tracePt t="70626" x="2055813" y="6119813"/>
          <p14:tracePt t="70650" x="2055813" y="6116638"/>
          <p14:tracePt t="72057" x="2055813" y="6113463"/>
          <p14:tracePt t="76130" x="2058988" y="6113463"/>
          <p14:tracePt t="76136" x="2058988" y="6108700"/>
          <p14:tracePt t="76144" x="2066925" y="6105525"/>
          <p14:tracePt t="76153" x="2070100" y="6094413"/>
          <p14:tracePt t="76159" x="2078038" y="6094413"/>
          <p14:tracePt t="76168" x="2078038" y="6091238"/>
          <p14:tracePt t="76384" x="2078038" y="6086475"/>
          <p14:tracePt t="76399" x="2073275" y="6086475"/>
          <p14:tracePt t="76410" x="2070100" y="6091238"/>
          <p14:tracePt t="76418" x="2058988" y="6105525"/>
          <p14:tracePt t="76422" x="2043113" y="6116638"/>
          <p14:tracePt t="76430" x="2025650" y="6127750"/>
          <p14:tracePt t="76436" x="2003425" y="6132513"/>
          <p14:tracePt t="76445" x="1968500" y="6135688"/>
          <p14:tracePt t="76452" x="1946275" y="6143625"/>
          <p14:tracePt t="76460" x="1893888" y="6146800"/>
          <p14:tracePt t="76468" x="1857375" y="6146800"/>
          <p14:tracePt t="76476" x="1800225" y="6154738"/>
          <p14:tracePt t="76484" x="1770063" y="6154738"/>
          <p14:tracePt t="76494" x="1733550" y="6157913"/>
          <p14:tracePt t="76503" x="1722438" y="6157913"/>
          <p14:tracePt t="76511" x="1706563" y="6161088"/>
          <p14:tracePt t="76518" x="1703388" y="6161088"/>
          <p14:tracePt t="76527" x="1700213" y="6161088"/>
          <p14:tracePt t="76579" x="1695450" y="6143625"/>
          <p14:tracePt t="76585" x="1670050" y="6086475"/>
          <p14:tracePt t="76596" x="1651000" y="6019800"/>
          <p14:tracePt t="76606" x="1631950" y="5934075"/>
          <p14:tracePt t="76610" x="1617663" y="5857875"/>
          <p14:tracePt t="76618" x="1601788" y="5741988"/>
          <p14:tracePt t="76629" x="1601788" y="5634038"/>
          <p14:tracePt t="76634" x="1601788" y="5495925"/>
          <p14:tracePt t="76643" x="1601788" y="5413375"/>
          <p14:tracePt t="76650" x="1579563" y="5262563"/>
          <p14:tracePt t="76659" x="1557338" y="5143500"/>
          <p14:tracePt t="76666" x="1501775" y="4975225"/>
          <p14:tracePt t="76675" x="1419225" y="4768850"/>
          <p14:tracePt t="76683" x="1336675" y="4551363"/>
          <p14:tracePt t="76692" x="1292225" y="4402138"/>
          <p14:tracePt t="76700" x="1220788" y="4054475"/>
          <p14:tracePt t="76709" x="1163638" y="3652838"/>
          <p14:tracePt t="76717" x="1119188" y="3373438"/>
          <p14:tracePt t="76724" x="1003300" y="2755900"/>
          <p14:tracePt t="76731" x="931863" y="2381250"/>
          <p14:tracePt t="76738" x="876300" y="1990725"/>
          <p14:tracePt t="76748" x="815975" y="1620838"/>
          <p14:tracePt t="76759" x="700088" y="973138"/>
          <p14:tracePt t="76765" x="639763" y="603250"/>
          <p14:tracePt t="76770" x="584200" y="258763"/>
        </p14:tracePtLst>
      </p14:laserTraceLst>
    </p:ext>
  </p:extLs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662456-8E9B-10BC-4520-99226FE503EF}"/>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B3351D71-8954-BAE0-2A9C-B96B0962E013}"/>
              </a:ext>
            </a:extLst>
          </p:cNvPr>
          <p:cNvSpPr>
            <a:spLocks noGrp="1"/>
          </p:cNvSpPr>
          <p:nvPr>
            <p:ph type="title"/>
          </p:nvPr>
        </p:nvSpPr>
        <p:spPr/>
        <p:txBody>
          <a:bodyPr>
            <a:normAutofit/>
          </a:bodyPr>
          <a:lstStyle/>
          <a:p>
            <a:r>
              <a:rPr kumimoji="1" lang="en-US" altLang="ja-JP" dirty="0"/>
              <a:t>Urbanization / depopulation</a:t>
            </a:r>
            <a:endParaRPr kumimoji="1" lang="ja-JP" altLang="en-US" dirty="0"/>
          </a:p>
        </p:txBody>
      </p:sp>
      <p:sp>
        <p:nvSpPr>
          <p:cNvPr id="3" name="コンテンツ プレースホルダー 2">
            <a:extLst>
              <a:ext uri="{FF2B5EF4-FFF2-40B4-BE49-F238E27FC236}">
                <a16:creationId xmlns:a16="http://schemas.microsoft.com/office/drawing/2014/main" id="{3C5237F6-8AB3-AA34-8EF3-81D584C7B558}"/>
              </a:ext>
            </a:extLst>
          </p:cNvPr>
          <p:cNvSpPr>
            <a:spLocks noGrp="1"/>
          </p:cNvSpPr>
          <p:nvPr>
            <p:ph idx="1"/>
          </p:nvPr>
        </p:nvSpPr>
        <p:spPr/>
        <p:txBody>
          <a:bodyPr>
            <a:normAutofit/>
          </a:bodyPr>
          <a:lstStyle/>
          <a:p>
            <a:r>
              <a:rPr kumimoji="1" lang="en-US" altLang="ja-JP" dirty="0"/>
              <a:t>Encourage investment and reform the tax system to enhance the attractiveness of local cities and depopulated areas, fostering economic opportunities.</a:t>
            </a:r>
          </a:p>
          <a:p>
            <a:r>
              <a:rPr kumimoji="1" lang="en-US" altLang="ja-JP" dirty="0"/>
              <a:t>Strengthen connections between urban and rural areas, facilitating mechanisms for urban residents to support rural communities through short-term stays and financial aid.</a:t>
            </a:r>
          </a:p>
          <a:p>
            <a:endParaRPr kumimoji="1" lang="ja-JP" altLang="en-US" dirty="0"/>
          </a:p>
        </p:txBody>
      </p:sp>
      <p:sp>
        <p:nvSpPr>
          <p:cNvPr id="4" name="スライド番号プレースホルダー 3">
            <a:extLst>
              <a:ext uri="{FF2B5EF4-FFF2-40B4-BE49-F238E27FC236}">
                <a16:creationId xmlns:a16="http://schemas.microsoft.com/office/drawing/2014/main" id="{9CC148F4-7D93-FE4B-C78A-5069EE00AFCE}"/>
              </a:ext>
            </a:extLst>
          </p:cNvPr>
          <p:cNvSpPr>
            <a:spLocks noGrp="1"/>
          </p:cNvSpPr>
          <p:nvPr>
            <p:ph type="sldNum" sz="quarter" idx="12"/>
          </p:nvPr>
        </p:nvSpPr>
        <p:spPr/>
        <p:txBody>
          <a:bodyPr/>
          <a:lstStyle/>
          <a:p>
            <a:fld id="{8B3E1A3D-8A7F-4133-9A2B-6701D8024CA5}" type="slidenum">
              <a:rPr kumimoji="1" lang="ja-JP" altLang="en-US" smtClean="0"/>
              <a:t>33</a:t>
            </a:fld>
            <a:endParaRPr kumimoji="1" lang="ja-JP" altLang="en-US"/>
          </a:p>
        </p:txBody>
      </p:sp>
    </p:spTree>
    <p:extLst>
      <p:ext uri="{BB962C8B-B14F-4D97-AF65-F5344CB8AC3E}">
        <p14:creationId xmlns:p14="http://schemas.microsoft.com/office/powerpoint/2010/main" val="3693518357"/>
      </p:ext>
    </p:extLst>
  </p:cSld>
  <p:clrMapOvr>
    <a:masterClrMapping/>
  </p:clrMapOvr>
  <mc:AlternateContent xmlns:mc="http://schemas.openxmlformats.org/markup-compatibility/2006">
    <mc:Choice xmlns:p14="http://schemas.microsoft.com/office/powerpoint/2010/main" Requires="p14">
      <p:transition spd="slow" p14:dur="2000" advTm="78709"/>
    </mc:Choice>
    <mc:Fallback>
      <p:transition spd="slow" advTm="78709"/>
    </mc:Fallback>
  </mc:AlternateContent>
  <p:extLst>
    <p:ext uri="{3A86A75C-4F4B-4683-9AE1-C65F6400EC91}">
      <p14:laserTraceLst xmlns:p14="http://schemas.microsoft.com/office/powerpoint/2010/main">
        <p14:tracePtLst>
          <p14:tracePt t="302" x="1392238" y="3084513"/>
          <p14:tracePt t="347" x="1433513" y="2676525"/>
          <p14:tracePt t="353" x="1441450" y="2593975"/>
          <p14:tracePt t="362" x="1441450" y="2516188"/>
          <p14:tracePt t="371" x="1441450" y="2470150"/>
          <p14:tracePt t="379" x="1441450" y="2403475"/>
          <p14:tracePt t="389" x="1441450" y="2370138"/>
          <p14:tracePt t="397" x="1436688" y="2347913"/>
          <p14:tracePt t="406" x="1433513" y="2309813"/>
          <p14:tracePt t="417" x="1433513" y="2290763"/>
          <p14:tracePt t="421" x="1430338" y="2268538"/>
          <p14:tracePt t="430" x="1430338" y="2246313"/>
          <p14:tracePt t="439" x="1430338" y="2224088"/>
          <p14:tracePt t="446" x="1430338" y="2185988"/>
          <p14:tracePt t="454" x="1430338" y="2166938"/>
          <p14:tracePt t="464" x="1430338" y="2155825"/>
          <p14:tracePt t="469" x="1430338" y="2136775"/>
          <p14:tracePt t="477" x="1430338" y="2122488"/>
          <p14:tracePt t="486" x="1430338" y="2103438"/>
          <p14:tracePt t="493" x="1430338" y="2089150"/>
          <p14:tracePt t="501" x="1430338" y="2078038"/>
          <p14:tracePt t="509" x="1430338" y="2062163"/>
          <p14:tracePt t="517" x="1430338" y="2058988"/>
          <p14:tracePt t="524" x="1430338" y="2051050"/>
          <p14:tracePt t="533" x="1430338" y="2036763"/>
          <p14:tracePt t="540" x="1430338" y="2032000"/>
          <p14:tracePt t="549" x="1430338" y="2025650"/>
          <p14:tracePt t="555" x="1425575" y="2009775"/>
          <p14:tracePt t="567" x="1425575" y="1987550"/>
          <p14:tracePt t="574" x="1425575" y="1979613"/>
          <p14:tracePt t="582" x="1419225" y="1957388"/>
          <p14:tracePt t="589" x="1419225" y="1951038"/>
          <p14:tracePt t="599" x="1414463" y="1935163"/>
          <p14:tracePt t="605" x="1411288" y="1927225"/>
          <p14:tracePt t="614" x="1411288" y="1909763"/>
          <p14:tracePt t="622" x="1408113" y="1901825"/>
          <p14:tracePt t="629" x="1403350" y="1879600"/>
          <p14:tracePt t="636" x="1403350" y="1868488"/>
          <p14:tracePt t="649" x="1400175" y="1830388"/>
          <p14:tracePt t="656" x="1392238" y="1816100"/>
          <p14:tracePt t="665" x="1381125" y="1747838"/>
          <p14:tracePt t="673" x="1381125" y="1714500"/>
          <p14:tracePt t="680" x="1370013" y="1676400"/>
          <p14:tracePt t="688" x="1355725" y="1571625"/>
          <p14:tracePt t="701" x="1350963" y="1530350"/>
          <p14:tracePt t="704" x="1336675" y="1449388"/>
          <p14:tracePt t="711" x="1336675" y="1419225"/>
          <p14:tracePt t="720" x="1331913" y="1370013"/>
          <p14:tracePt t="730" x="1328738" y="1347788"/>
          <p14:tracePt t="735" x="1328738" y="1336675"/>
          <p14:tracePt t="742" x="1328738" y="1320800"/>
          <p14:tracePt t="758" x="1328738" y="1317625"/>
          <p14:tracePt t="953" x="1328738" y="1314450"/>
          <p14:tracePt t="1014" x="1328738" y="1309688"/>
          <p14:tracePt t="1042" x="1331913" y="1309688"/>
          <p14:tracePt t="1078" x="1336675" y="1309688"/>
          <p14:tracePt t="1084" x="1339850" y="1309688"/>
          <p14:tracePt t="1095" x="1344613" y="1306513"/>
          <p14:tracePt t="1107" x="1355725" y="1306513"/>
          <p14:tracePt t="1113" x="1366838" y="1306513"/>
          <p14:tracePt t="1119" x="1377950" y="1320800"/>
          <p14:tracePt t="1127" x="1384300" y="1339850"/>
          <p14:tracePt t="1134" x="1392238" y="1358900"/>
          <p14:tracePt t="1142" x="1403350" y="1377950"/>
          <p14:tracePt t="1150" x="1403350" y="1381125"/>
          <p14:tracePt t="1508" x="1403350" y="1377950"/>
          <p14:tracePt t="1515" x="1403350" y="1373188"/>
          <p14:tracePt t="1523" x="1403350" y="1366838"/>
          <p14:tracePt t="1533" x="1403350" y="1362075"/>
          <p14:tracePt t="1538" x="1408113" y="1358900"/>
          <p14:tracePt t="1545" x="1411288" y="1350963"/>
          <p14:tracePt t="1561" x="1414463" y="1347788"/>
          <p14:tracePt t="1569" x="1414463" y="1339850"/>
          <p14:tracePt t="1577" x="1414463" y="1336675"/>
          <p14:tracePt t="1585" x="1414463" y="1331913"/>
          <p14:tracePt t="1597" x="1414463" y="1325563"/>
          <p14:tracePt t="1609" x="1414463" y="1314450"/>
          <p14:tracePt t="1618" x="1422400" y="1309688"/>
          <p14:tracePt t="1624" x="1436688" y="1298575"/>
          <p14:tracePt t="1637" x="1441450" y="1292225"/>
          <p14:tracePt t="1642" x="1449388" y="1284288"/>
          <p14:tracePt t="1651" x="1452563" y="1279525"/>
          <p14:tracePt t="1658" x="1455738" y="1268413"/>
          <p14:tracePt t="1665" x="1460500" y="1268413"/>
          <p14:tracePt t="1675" x="1463675" y="1268413"/>
          <p14:tracePt t="1681" x="1466850" y="1265238"/>
          <p14:tracePt t="1697" x="1466850" y="1262063"/>
          <p14:tracePt t="1706" x="1471613" y="1262063"/>
          <p14:tracePt t="1715" x="1474788" y="1262063"/>
          <p14:tracePt t="3851" x="1474788" y="1257300"/>
          <p14:tracePt t="4134" x="1477963" y="1257300"/>
          <p14:tracePt t="4231" x="1477963" y="1254125"/>
          <p14:tracePt t="4247" x="1482725" y="1254125"/>
          <p14:tracePt t="4313" x="1482725" y="1250950"/>
          <p14:tracePt t="4339" x="1482725" y="1246188"/>
          <p14:tracePt t="4447" x="1485900" y="1246188"/>
          <p14:tracePt t="4758" x="1489075" y="1243013"/>
          <p14:tracePt t="4764" x="1493838" y="1239838"/>
          <p14:tracePt t="4769" x="1501775" y="1235075"/>
          <p14:tracePt t="4776" x="1508125" y="1231900"/>
          <p14:tracePt t="4785" x="1512888" y="1227138"/>
          <p14:tracePt t="4794" x="1516063" y="1223963"/>
          <p14:tracePt t="4807" x="1516063" y="1220788"/>
          <p14:tracePt t="4810" x="1519238" y="1220788"/>
          <p14:tracePt t="4820" x="1524000" y="1220788"/>
          <p14:tracePt t="4827" x="1527175" y="1220788"/>
          <p14:tracePt t="4883" x="1527175" y="1216025"/>
          <p14:tracePt t="4899" x="1530350" y="1216025"/>
          <p14:tracePt t="4931" x="1535113" y="1216025"/>
          <p14:tracePt t="5088" x="1535113" y="1212850"/>
          <p14:tracePt t="5319" x="1565275" y="1235075"/>
          <p14:tracePt t="5324" x="1606550" y="1268413"/>
          <p14:tracePt t="5335" x="1654175" y="1314450"/>
          <p14:tracePt t="5342" x="1703388" y="1362075"/>
          <p14:tracePt t="5351" x="1778000" y="1419225"/>
          <p14:tracePt t="5358" x="1833563" y="1452563"/>
          <p14:tracePt t="5367" x="1931988" y="1512888"/>
          <p14:tracePt t="5374" x="1990725" y="1543050"/>
          <p14:tracePt t="5383" x="2055813" y="1576388"/>
          <p14:tracePt t="5390" x="2111375" y="1598613"/>
          <p14:tracePt t="5399" x="2133600" y="1609725"/>
          <p14:tracePt t="5406" x="2155825" y="1624013"/>
          <p14:tracePt t="5414" x="2174875" y="1631950"/>
          <p14:tracePt t="5423" x="2193925" y="1647825"/>
          <p14:tracePt t="5434" x="2219325" y="1662113"/>
          <p14:tracePt t="5442" x="2260600" y="1692275"/>
          <p14:tracePt t="5446" x="2279650" y="1706563"/>
          <p14:tracePt t="5455" x="2328863" y="1736725"/>
          <p14:tracePt t="5464" x="2354263" y="1755775"/>
          <p14:tracePt t="5471" x="2403475" y="1789113"/>
          <p14:tracePt t="5479" x="2428875" y="1819275"/>
          <p14:tracePt t="5487" x="2459038" y="1846263"/>
          <p14:tracePt t="5494" x="2492375" y="1879600"/>
          <p14:tracePt t="5503" x="2519363" y="1901825"/>
          <p14:tracePt t="5510" x="2533650" y="1916113"/>
          <p14:tracePt t="5519" x="2544763" y="1924050"/>
          <p14:tracePt t="5526" x="2557463" y="1927225"/>
          <p14:tracePt t="5535" x="2563813" y="1931988"/>
          <p14:tracePt t="5543" x="2571750" y="1935163"/>
          <p14:tracePt t="5552" x="2574925" y="1935163"/>
          <p14:tracePt t="5558" x="2579688" y="1938338"/>
          <p14:tracePt t="5567" x="2582863" y="1946275"/>
          <p14:tracePt t="5575" x="2586038" y="1951038"/>
          <p14:tracePt t="5583" x="2593975" y="1954213"/>
          <p14:tracePt t="5592" x="2609850" y="1973263"/>
          <p14:tracePt t="5601" x="2635250" y="1995488"/>
          <p14:tracePt t="5608" x="2654300" y="2017713"/>
          <p14:tracePt t="5618" x="2657475" y="2025650"/>
          <p14:tracePt t="5624" x="2673350" y="2044700"/>
          <p14:tracePt t="5633" x="2679700" y="2062163"/>
          <p14:tracePt t="5640" x="2679700" y="2066925"/>
          <p14:tracePt t="5648" x="2679700" y="2089150"/>
          <p14:tracePt t="5656" x="2668588" y="2089150"/>
          <p14:tracePt t="5664" x="2635250" y="2089150"/>
          <p14:tracePt t="5673" x="2632075" y="2089150"/>
          <p14:tracePt t="6358" x="2632075" y="2092325"/>
          <p14:tracePt t="6367" x="2635250" y="2097088"/>
          <p14:tracePt t="6374" x="2649538" y="2103438"/>
          <p14:tracePt t="6382" x="2662238" y="2111375"/>
          <p14:tracePt t="6391" x="2676525" y="2125663"/>
          <p14:tracePt t="6398" x="2684463" y="2136775"/>
          <p14:tracePt t="6407" x="2690813" y="2144713"/>
          <p14:tracePt t="6415" x="2698750" y="2152650"/>
          <p14:tracePt t="6424" x="2706688" y="2160588"/>
          <p14:tracePt t="6436" x="2709863" y="2163763"/>
          <p14:tracePt t="6441" x="2709863" y="2166938"/>
          <p14:tracePt t="6446" x="2714625" y="2171700"/>
          <p14:tracePt t="6455" x="2717800" y="2174875"/>
          <p14:tracePt t="6462" x="2720975" y="2178050"/>
          <p14:tracePt t="6471" x="2732088" y="2185988"/>
          <p14:tracePt t="6478" x="2736850" y="2197100"/>
          <p14:tracePt t="6487" x="2740025" y="2205038"/>
          <p14:tracePt t="6494" x="2743200" y="2216150"/>
          <p14:tracePt t="6503" x="2743200" y="2235200"/>
          <p14:tracePt t="6510" x="2743200" y="2249488"/>
          <p14:tracePt t="6519" x="2743200" y="2268538"/>
          <p14:tracePt t="6526" x="2743200" y="2282825"/>
          <p14:tracePt t="6535" x="2743200" y="2301875"/>
          <p14:tracePt t="6545" x="2736850" y="2324100"/>
          <p14:tracePt t="6554" x="2736850" y="2343150"/>
          <p14:tracePt t="6559" x="2736850" y="2347913"/>
          <p14:tracePt t="6566" x="2736850" y="2351088"/>
          <p14:tracePt t="6575" x="2736850" y="2359025"/>
          <p14:tracePt t="6609" x="2736850" y="2354263"/>
          <p14:tracePt t="6616" x="2740025" y="2354263"/>
          <p14:tracePt t="6626" x="2740025" y="2351088"/>
          <p14:tracePt t="6636" x="2743200" y="2351088"/>
          <p14:tracePt t="6640" x="2743200" y="2347913"/>
          <p14:tracePt t="6658" x="2747963" y="2347913"/>
          <p14:tracePt t="6665" x="2747963" y="2339975"/>
          <p14:tracePt t="6674" x="2747963" y="2335213"/>
          <p14:tracePt t="6703" x="2747963" y="2332038"/>
          <p14:tracePt t="6783" x="2747963" y="2328863"/>
          <p14:tracePt t="6853" x="2747963" y="2324100"/>
          <p14:tracePt t="7248" x="2747963" y="2320925"/>
          <p14:tracePt t="7349" x="2747963" y="2317750"/>
          <p14:tracePt t="7356" x="2747963" y="2312988"/>
          <p14:tracePt t="7366" x="2751138" y="2306638"/>
          <p14:tracePt t="7375" x="2759075" y="2295525"/>
          <p14:tracePt t="7379" x="2759075" y="2290763"/>
          <p14:tracePt t="7383" x="2762250" y="2287588"/>
          <p14:tracePt t="7396" x="2762250" y="2279650"/>
          <p14:tracePt t="7402" x="2767013" y="2279650"/>
          <p14:tracePt t="7835" x="2770188" y="2276475"/>
          <p14:tracePt t="7852" x="2770188" y="2271713"/>
          <p14:tracePt t="10809" x="2773363" y="2271713"/>
          <p14:tracePt t="10816" x="2784475" y="2271713"/>
          <p14:tracePt t="10825" x="2806700" y="2268538"/>
          <p14:tracePt t="10832" x="2833688" y="2260600"/>
          <p14:tracePt t="10841" x="2847975" y="2260600"/>
          <p14:tracePt t="10848" x="2878138" y="2257425"/>
          <p14:tracePt t="10857" x="2905125" y="2254250"/>
          <p14:tracePt t="10864" x="2941638" y="2246313"/>
          <p14:tracePt t="10872" x="2994025" y="2246313"/>
          <p14:tracePt t="10880" x="3040063" y="2241550"/>
          <p14:tracePt t="10892" x="3098800" y="2241550"/>
          <p14:tracePt t="10898" x="3167063" y="2235200"/>
          <p14:tracePt t="10908" x="3241675" y="2224088"/>
          <p14:tracePt t="10912" x="3316288" y="2208213"/>
          <p14:tracePt t="10920" x="3398838" y="2205038"/>
          <p14:tracePt t="10947" x="3589338" y="2185988"/>
          <p14:tracePt t="10955" x="3635375" y="2178050"/>
          <p14:tracePt t="10960" x="3687763" y="2178050"/>
          <p14:tracePt t="10970" x="3776663" y="2178050"/>
          <p14:tracePt t="10978" x="3844925" y="2178050"/>
          <p14:tracePt t="10991" x="3933825" y="2178050"/>
          <p14:tracePt t="10996" x="4027488" y="2178050"/>
          <p14:tracePt t="11000" x="4121150" y="2178050"/>
          <p14:tracePt t="11009" x="4349750" y="2178050"/>
          <p14:tracePt t="11019" x="4451350" y="2163763"/>
          <p14:tracePt t="11028" x="4495800" y="2163763"/>
          <p14:tracePt t="11036" x="4586288" y="2160588"/>
          <p14:tracePt t="11047" x="4678363" y="2160588"/>
          <p14:tracePt t="11050" x="4772025" y="2160588"/>
          <p14:tracePt t="11058" x="4900613" y="2152650"/>
          <p14:tracePt t="11066" x="5008563" y="2152650"/>
          <p14:tracePt t="11077" x="5099050" y="2152650"/>
          <p14:tracePt t="11082" x="5127625" y="2152650"/>
          <p14:tracePt t="11093" x="5195888" y="2144713"/>
          <p14:tracePt t="11100" x="5256213" y="2144713"/>
          <p14:tracePt t="11108" x="5300663" y="2144713"/>
          <p14:tracePt t="11116" x="5319713" y="2144713"/>
          <p14:tracePt t="11122" x="5353050" y="2144713"/>
          <p14:tracePt t="11130" x="5402263" y="2152650"/>
          <p14:tracePt t="11138" x="5424488" y="2155825"/>
          <p14:tracePt t="11146" x="5491163" y="2171700"/>
          <p14:tracePt t="11154" x="5524500" y="2174875"/>
          <p14:tracePt t="11163" x="5600700" y="2185988"/>
          <p14:tracePt t="11170" x="5637213" y="2185988"/>
          <p14:tracePt t="11180" x="5711825" y="2193925"/>
          <p14:tracePt t="11191" x="5741988" y="2201863"/>
          <p14:tracePt t="11194" x="5835650" y="2205038"/>
          <p14:tracePt t="11203" x="5880100" y="2205038"/>
          <p14:tracePt t="11210" x="5997575" y="2219325"/>
          <p14:tracePt t="11221" x="6045200" y="2227263"/>
          <p14:tracePt t="11229" x="6169025" y="2227263"/>
          <p14:tracePt t="11240" x="6221413" y="2227263"/>
          <p14:tracePt t="11242" x="6265863" y="2227263"/>
          <p14:tracePt t="11250" x="6400800" y="2227263"/>
          <p14:tracePt t="11258" x="6445250" y="2230438"/>
          <p14:tracePt t="11266" x="6550025" y="2230438"/>
          <p14:tracePt t="11278" x="6596063" y="2238375"/>
          <p14:tracePt t="11286" x="6632575" y="2238375"/>
          <p14:tracePt t="11294" x="6737350" y="2254250"/>
          <p14:tracePt t="11303" x="6786563" y="2257425"/>
          <p14:tracePt t="11310" x="6831013" y="2265363"/>
          <p14:tracePt t="11316" x="6946900" y="2271713"/>
          <p14:tracePt t="11325" x="6992938" y="2271713"/>
          <p14:tracePt t="11332" x="7029450" y="2276475"/>
          <p14:tracePt t="11341" x="7067550" y="2276475"/>
          <p14:tracePt t="11348" x="7150100" y="2276475"/>
          <p14:tracePt t="11358" x="7172325" y="2276475"/>
          <p14:tracePt t="11365" x="7194550" y="2276475"/>
          <p14:tracePt t="11373" x="7213600" y="2271713"/>
          <p14:tracePt t="11381" x="7250113" y="2265363"/>
          <p14:tracePt t="11388" x="7265988" y="2265363"/>
          <p14:tracePt t="11397" x="7273925" y="2260600"/>
          <p14:tracePt t="11404" x="7288213" y="2260600"/>
          <p14:tracePt t="11413" x="7299325" y="2257425"/>
          <p14:tracePt t="11420" x="7318375" y="2257425"/>
          <p14:tracePt t="11429" x="7362825" y="2257425"/>
          <p14:tracePt t="11441" x="7381875" y="2257425"/>
          <p14:tracePt t="11448" x="7396163" y="2254250"/>
          <p14:tracePt t="11453" x="7412038" y="2254250"/>
          <p14:tracePt t="11460" x="7426325" y="2254250"/>
          <p14:tracePt t="11473" x="7437438" y="2254250"/>
          <p14:tracePt t="11478" x="7459663" y="2254250"/>
          <p14:tracePt t="11487" x="7467600" y="2254250"/>
          <p14:tracePt t="11496" x="7472363" y="2254250"/>
          <p14:tracePt t="11500" x="7475538" y="2254250"/>
          <p14:tracePt t="11509" x="7478713" y="2254250"/>
          <p14:tracePt t="11516" x="7483475" y="2254250"/>
          <p14:tracePt t="11525" x="7489825" y="2254250"/>
          <p14:tracePt t="11541" x="7497763" y="2254250"/>
          <p14:tracePt t="11550" x="7505700" y="2254250"/>
          <p14:tracePt t="11559" x="7516813" y="2254250"/>
          <p14:tracePt t="11566" x="7531100" y="2254250"/>
          <p14:tracePt t="11575" x="7539038" y="2257425"/>
          <p14:tracePt t="12458" x="7531100" y="2254250"/>
          <p14:tracePt t="12466" x="7505700" y="2246313"/>
          <p14:tracePt t="12473" x="7453313" y="2238375"/>
          <p14:tracePt t="12484" x="7378700" y="2227263"/>
          <p14:tracePt t="12489" x="7285038" y="2219325"/>
          <p14:tracePt t="12498" x="7081838" y="2208213"/>
          <p14:tracePt t="12509" x="6883400" y="2208213"/>
          <p14:tracePt t="12514" x="6607175" y="2201863"/>
          <p14:tracePt t="12522" x="6392863" y="2201863"/>
          <p14:tracePt t="12528" x="6000750" y="2201863"/>
          <p14:tracePt t="12536" x="5738813" y="2216150"/>
          <p14:tracePt t="12547" x="5491163" y="2227263"/>
          <p14:tracePt t="12552" x="5245100" y="2249488"/>
          <p14:tracePt t="12563" x="5022850" y="2268538"/>
          <p14:tracePt t="12568" x="4818063" y="2298700"/>
          <p14:tracePt t="12578" x="4735513" y="2301875"/>
          <p14:tracePt t="12586" x="4597400" y="2320925"/>
          <p14:tracePt t="12594" x="4484688" y="2328863"/>
          <p14:tracePt t="12602" x="4424363" y="2332038"/>
          <p14:tracePt t="12611" x="4364038" y="2339975"/>
          <p14:tracePt t="12618" x="4283075" y="2339975"/>
          <p14:tracePt t="12627" x="4237038" y="2343150"/>
          <p14:tracePt t="12634" x="4192588" y="2343150"/>
          <p14:tracePt t="12643" x="4140200" y="2343150"/>
          <p14:tracePt t="12650" x="4095750" y="2351088"/>
          <p14:tracePt t="12659" x="4043363" y="2351088"/>
          <p14:tracePt t="12666" x="3983038" y="2351088"/>
          <p14:tracePt t="12675" x="3914775" y="2351088"/>
          <p14:tracePt t="12684" x="3840163" y="2354263"/>
          <p14:tracePt t="12693" x="3765550" y="2362200"/>
          <p14:tracePt t="12702" x="3690938" y="2373313"/>
          <p14:tracePt t="12708" x="3616325" y="2381250"/>
          <p14:tracePt t="12714" x="3530600" y="2395538"/>
          <p14:tracePt t="12721" x="3459163" y="2400300"/>
          <p14:tracePt t="12731" x="3425825" y="2406650"/>
          <p14:tracePt t="12738" x="3349625" y="2411413"/>
          <p14:tracePt t="12746" x="3282950" y="2417763"/>
          <p14:tracePt t="12753" x="3244850" y="2417763"/>
          <p14:tracePt t="12765" x="3170238" y="2425700"/>
          <p14:tracePt t="12775" x="3087688" y="2425700"/>
          <p14:tracePt t="12779" x="3057525" y="2425700"/>
          <p14:tracePt t="12792" x="2982913" y="2425700"/>
          <p14:tracePt t="12799" x="2916238" y="2425700"/>
          <p14:tracePt t="12804" x="2886075" y="2425700"/>
          <p14:tracePt t="12813" x="2819400" y="2422525"/>
          <p14:tracePt t="12824" x="2803525" y="2422525"/>
          <p14:tracePt t="12829" x="2762250" y="2417763"/>
          <p14:tracePt t="12841" x="2743200" y="2417763"/>
          <p14:tracePt t="12843" x="2728913" y="2411413"/>
          <p14:tracePt t="12852" x="2720975" y="2411413"/>
          <p14:tracePt t="12858" x="2714625" y="2411413"/>
          <p14:tracePt t="12868" x="2709863" y="2411413"/>
          <p14:tracePt t="12877" x="2701925" y="2411413"/>
          <p14:tracePt t="12884" x="2698750" y="2406650"/>
          <p14:tracePt t="12893" x="2690813" y="2406650"/>
          <p14:tracePt t="12900" x="2665413" y="2406650"/>
          <p14:tracePt t="12908" x="2654300" y="2406650"/>
          <p14:tracePt t="12916" x="2638425" y="2406650"/>
          <p14:tracePt t="12925" x="2601913" y="2406650"/>
          <p14:tracePt t="12934" x="2574925" y="2406650"/>
          <p14:tracePt t="12943" x="2544763" y="2406650"/>
          <p14:tracePt t="12948" x="2466975" y="2406650"/>
          <p14:tracePt t="12956" x="2433638" y="2406650"/>
          <p14:tracePt t="12968" x="2411413" y="2406650"/>
          <p14:tracePt t="12972" x="2351088" y="2406650"/>
          <p14:tracePt t="12981" x="2332038" y="2414588"/>
          <p14:tracePt t="12989" x="2320925" y="2414588"/>
          <p14:tracePt t="12999" x="2309813" y="2414588"/>
          <p14:tracePt t="13007" x="2298700" y="2417763"/>
          <p14:tracePt t="14705" x="2298700" y="2422525"/>
          <p14:tracePt t="14712" x="2293938" y="2422525"/>
          <p14:tracePt t="14720" x="2293938" y="2425700"/>
          <p14:tracePt t="14728" x="2293938" y="2428875"/>
          <p14:tracePt t="14734" x="2293938" y="2439988"/>
          <p14:tracePt t="14742" x="2306638" y="2452688"/>
          <p14:tracePt t="14751" x="2335213" y="2474913"/>
          <p14:tracePt t="14758" x="2370138" y="2505075"/>
          <p14:tracePt t="14766" x="2395538" y="2538413"/>
          <p14:tracePt t="14774" x="2417763" y="2571750"/>
          <p14:tracePt t="14783" x="2425700" y="2601913"/>
          <p14:tracePt t="14790" x="2451100" y="2679700"/>
          <p14:tracePt t="14800" x="2474913" y="2720975"/>
          <p14:tracePt t="14806" x="2486025" y="2725738"/>
          <p14:tracePt t="15203" x="2489200" y="2725738"/>
          <p14:tracePt t="15212" x="2500313" y="2725738"/>
          <p14:tracePt t="15220" x="2511425" y="2725738"/>
          <p14:tracePt t="15230" x="2516188" y="2725738"/>
          <p14:tracePt t="15242" x="2508250" y="2728913"/>
          <p14:tracePt t="15251" x="2505075" y="2732088"/>
          <p14:tracePt t="15258" x="2505075" y="2736850"/>
          <p14:tracePt t="15267" x="2511425" y="2743200"/>
          <p14:tracePt t="15274" x="2527300" y="2755900"/>
          <p14:tracePt t="15284" x="2549525" y="2784475"/>
          <p14:tracePt t="15295" x="2568575" y="2803525"/>
          <p14:tracePt t="15298" x="2586038" y="2822575"/>
          <p14:tracePt t="15307" x="2601913" y="2836863"/>
          <p14:tracePt t="15319" x="2609850" y="2855913"/>
          <p14:tracePt t="15322" x="2620963" y="2863850"/>
          <p14:tracePt t="15331" x="2620963" y="2867025"/>
          <p14:tracePt t="15338" x="2624138" y="2878138"/>
          <p14:tracePt t="15346" x="2624138" y="2882900"/>
          <p14:tracePt t="15354" x="2627313" y="2886075"/>
          <p14:tracePt t="15363" x="2632075" y="2905125"/>
          <p14:tracePt t="15372" x="2632075" y="2908300"/>
          <p14:tracePt t="15380" x="2638425" y="2916238"/>
          <p14:tracePt t="15398" x="2638425" y="2919413"/>
          <p14:tracePt t="15403" x="2638425" y="2924175"/>
          <p14:tracePt t="15445" x="2638425" y="2919413"/>
          <p14:tracePt t="15461" x="2638425" y="2916238"/>
          <p14:tracePt t="15494" x="2638425" y="2913063"/>
          <p14:tracePt t="15558" x="2643188" y="2913063"/>
          <p14:tracePt t="15574" x="2643188" y="2908300"/>
          <p14:tracePt t="15649" x="2643188" y="2905125"/>
          <p14:tracePt t="15672" x="2643188" y="2901950"/>
          <p14:tracePt t="15680" x="2638425" y="2897188"/>
          <p14:tracePt t="15686" x="2635250" y="2897188"/>
          <p14:tracePt t="15697" x="2616200" y="2889250"/>
          <p14:tracePt t="15702" x="2593975" y="2878138"/>
          <p14:tracePt t="15711" x="2586038" y="2878138"/>
          <p14:tracePt t="15717" x="2568575" y="2874963"/>
          <p14:tracePt t="15726" x="2560638" y="2871788"/>
          <p14:tracePt t="15735" x="2557463" y="2871788"/>
          <p14:tracePt t="15743" x="2552700" y="2871788"/>
          <p14:tracePt t="15758" x="2549525" y="2871788"/>
          <p14:tracePt t="15768" x="2544763" y="2871788"/>
          <p14:tracePt t="15777" x="2538413" y="2871788"/>
          <p14:tracePt t="15784" x="2533650" y="2871788"/>
          <p14:tracePt t="15795" x="2530475" y="2871788"/>
          <p14:tracePt t="16449" x="2533650" y="2871788"/>
          <p14:tracePt t="16459" x="2538413" y="2871788"/>
          <p14:tracePt t="16464" x="2541588" y="2871788"/>
          <p14:tracePt t="16471" x="2549525" y="2871788"/>
          <p14:tracePt t="16478" x="2557463" y="2871788"/>
          <p14:tracePt t="16497" x="2560638" y="2871788"/>
          <p14:tracePt t="16504" x="2571750" y="2871788"/>
          <p14:tracePt t="16513" x="2579688" y="2871788"/>
          <p14:tracePt t="16520" x="2597150" y="2871788"/>
          <p14:tracePt t="16529" x="2609850" y="2871788"/>
          <p14:tracePt t="16537" x="2632075" y="2874963"/>
          <p14:tracePt t="16544" x="2668588" y="2882900"/>
          <p14:tracePt t="16552" x="2717800" y="2886075"/>
          <p14:tracePt t="16560" x="2754313" y="2894013"/>
          <p14:tracePt t="16569" x="2784475" y="2894013"/>
          <p14:tracePt t="16576" x="2836863" y="2897188"/>
          <p14:tracePt t="16584" x="2905125" y="2913063"/>
          <p14:tracePt t="16592" x="2979738" y="2916238"/>
          <p14:tracePt t="16601" x="3062288" y="2916238"/>
          <p14:tracePt t="16609" x="3178175" y="2924175"/>
          <p14:tracePt t="16616" x="3332163" y="2924175"/>
          <p14:tracePt t="16625" x="3559175" y="2924175"/>
          <p14:tracePt t="16633" x="3817938" y="2924175"/>
          <p14:tracePt t="16640" x="4140200" y="2916238"/>
          <p14:tracePt t="16648" x="4562475" y="2905125"/>
          <p14:tracePt t="16656" x="4824413" y="2894013"/>
          <p14:tracePt t="16665" x="5237163" y="2871788"/>
          <p14:tracePt t="16672" x="5424488" y="2860675"/>
          <p14:tracePt t="16682" x="5667375" y="2860675"/>
          <p14:tracePt t="16690" x="5821363" y="2860675"/>
          <p14:tracePt t="16698" x="5903913" y="2863850"/>
          <p14:tracePt t="16709" x="5926138" y="2863850"/>
          <p14:tracePt t="17208" x="5926138" y="2867025"/>
          <p14:tracePt t="17215" x="5918200" y="2874963"/>
          <p14:tracePt t="17225" x="5915025" y="2878138"/>
          <p14:tracePt t="17270" x="5915025" y="2882900"/>
          <p14:tracePt t="17278" x="5910263" y="2882900"/>
          <p14:tracePt t="17286" x="5907088" y="2886075"/>
          <p14:tracePt t="17294" x="5907088" y="2889250"/>
          <p14:tracePt t="17303" x="5899150" y="2894013"/>
          <p14:tracePt t="17310" x="5880100" y="2905125"/>
          <p14:tracePt t="17319" x="5868988" y="2908300"/>
          <p14:tracePt t="17327" x="5865813" y="2908300"/>
          <p14:tracePt t="17334" x="5862638" y="2908300"/>
          <p14:tracePt t="17351" x="5857875" y="2905125"/>
          <p14:tracePt t="17360" x="5857875" y="2901950"/>
          <p14:tracePt t="17385" x="5857875" y="2894013"/>
          <p14:tracePt t="17393" x="5857875" y="2889250"/>
          <p14:tracePt t="17400" x="5857875" y="2886075"/>
          <p14:tracePt t="17410" x="5854700" y="2886075"/>
          <p14:tracePt t="17414" x="5854700" y="2882900"/>
          <p14:tracePt t="17423" x="5851525" y="2882900"/>
          <p14:tracePt t="17431" x="5851525" y="2878138"/>
          <p14:tracePt t="17447" x="5851525" y="2874963"/>
          <p14:tracePt t="17471" x="5851525" y="2871788"/>
          <p14:tracePt t="17487" x="5851525" y="2867025"/>
          <p14:tracePt t="17522" x="5851525" y="2863850"/>
          <p14:tracePt t="17551" x="5851525" y="2860675"/>
          <p14:tracePt t="18516" x="5854700" y="2860675"/>
          <p14:tracePt t="18522" x="5857875" y="2860675"/>
          <p14:tracePt t="18530" x="5873750" y="2867025"/>
          <p14:tracePt t="18545" x="5929313" y="2874963"/>
          <p14:tracePt t="18555" x="5967413" y="2882900"/>
          <p14:tracePt t="18558" x="5984875" y="2886075"/>
          <p14:tracePt t="18573" x="6019800" y="2889250"/>
          <p14:tracePt t="18576" x="6064250" y="2897188"/>
          <p14:tracePt t="18585" x="6078538" y="2901950"/>
          <p14:tracePt t="18596" x="6097588" y="2908300"/>
          <p14:tracePt t="18605" x="6135688" y="2954338"/>
          <p14:tracePt t="18609" x="6138863" y="2954338"/>
          <p14:tracePt t="19093" x="6146800" y="2954338"/>
          <p14:tracePt t="19103" x="6169025" y="2957513"/>
          <p14:tracePt t="19111" x="6243638" y="2957513"/>
          <p14:tracePt t="19124" x="6318250" y="2960688"/>
          <p14:tracePt t="19125" x="6411913" y="2976563"/>
          <p14:tracePt t="19133" x="6480175" y="2987675"/>
          <p14:tracePt t="19140" x="6554788" y="3006725"/>
          <p14:tracePt t="19149" x="6618288" y="3013075"/>
          <p14:tracePt t="19156" x="6656388" y="3021013"/>
          <p14:tracePt t="19165" x="6678613" y="3024188"/>
          <p14:tracePt t="19172" x="6704013" y="3024188"/>
          <p14:tracePt t="19181" x="6715125" y="3028950"/>
          <p14:tracePt t="19189" x="6731000" y="3028950"/>
          <p14:tracePt t="19196" x="6748463" y="3028950"/>
          <p14:tracePt t="19204" x="6764338" y="3028950"/>
          <p14:tracePt t="19212" x="6789738" y="3028950"/>
          <p14:tracePt t="19221" x="6800850" y="3028950"/>
          <p14:tracePt t="19228" x="6824663" y="3028950"/>
          <p14:tracePt t="19237" x="6835775" y="3028950"/>
          <p14:tracePt t="19247" x="6850063" y="3028950"/>
          <p14:tracePt t="19253" x="6869113" y="3028950"/>
          <p14:tracePt t="19261" x="6883400" y="3028950"/>
          <p14:tracePt t="19270" x="6902450" y="3028950"/>
          <p14:tracePt t="19278" x="6932613" y="3028950"/>
          <p14:tracePt t="19287" x="6977063" y="3028950"/>
          <p14:tracePt t="19295" x="7023100" y="3028950"/>
          <p14:tracePt t="19303" x="7089775" y="3028950"/>
          <p14:tracePt t="19309" x="7142163" y="3028950"/>
          <p14:tracePt t="19318" x="7210425" y="3028950"/>
          <p14:tracePt t="19324" x="7273925" y="3028950"/>
          <p14:tracePt t="19335" x="7315200" y="3028950"/>
          <p14:tracePt t="19344" x="7389813" y="3035300"/>
          <p14:tracePt t="19352" x="7467600" y="3043238"/>
          <p14:tracePt t="19360" x="7524750" y="3046413"/>
          <p14:tracePt t="19366" x="7605713" y="3054350"/>
          <p14:tracePt t="19374" x="7658100" y="3054350"/>
          <p14:tracePt t="19383" x="7704138" y="3054350"/>
          <p14:tracePt t="19390" x="7775575" y="3054350"/>
          <p14:tracePt t="19399" x="7816850" y="3051175"/>
          <p14:tracePt t="19406" x="7853363" y="3051175"/>
          <p14:tracePt t="19414" x="7883525" y="3043238"/>
          <p14:tracePt t="19422" x="7908925" y="3035300"/>
          <p14:tracePt t="19430" x="7927975" y="3032125"/>
          <p14:tracePt t="19438" x="7935913" y="3028950"/>
          <p14:tracePt t="19446" x="7943850" y="3028950"/>
          <p14:tracePt t="19455" x="7950200" y="3024188"/>
          <p14:tracePt t="19462" x="7958138" y="3021013"/>
          <p14:tracePt t="19471" x="7969250" y="3017838"/>
          <p14:tracePt t="19478" x="7977188" y="3013075"/>
          <p14:tracePt t="19487" x="7996238" y="3009900"/>
          <p14:tracePt t="19494" x="8010525" y="3006725"/>
          <p14:tracePt t="19503" x="8037513" y="2998788"/>
          <p14:tracePt t="19512" x="8059738" y="2994025"/>
          <p14:tracePt t="19523" x="8070850" y="2994025"/>
          <p14:tracePt t="19527" x="8089900" y="2994025"/>
          <p14:tracePt t="19539" x="8104188" y="2994025"/>
          <p14:tracePt t="19544" x="8107363" y="2994025"/>
          <p14:tracePt t="19557" x="8115300" y="2994025"/>
          <p14:tracePt t="19559" x="8118475" y="2994025"/>
          <p14:tracePt t="19567" x="8123238" y="2994025"/>
          <p14:tracePt t="19576" x="8126413" y="2994025"/>
          <p14:tracePt t="19590" x="8131175" y="2994025"/>
          <p14:tracePt t="19645" x="8134350" y="2994025"/>
          <p14:tracePt t="19652" x="8137525" y="2990850"/>
          <p14:tracePt t="19660" x="8145463" y="2987675"/>
          <p14:tracePt t="19669" x="8145463" y="2982913"/>
          <p14:tracePt t="19677" x="8153400" y="2979738"/>
          <p14:tracePt t="19692" x="8156575" y="2979738"/>
          <p14:tracePt t="19701" x="8156575" y="2976563"/>
          <p14:tracePt t="19708" x="8159750" y="2971800"/>
          <p14:tracePt t="19724" x="8159750" y="2968625"/>
          <p14:tracePt t="19741" x="8159750" y="2965450"/>
          <p14:tracePt t="19765" x="8159750" y="2960688"/>
          <p14:tracePt t="19829" x="8159750" y="2957513"/>
          <p14:tracePt t="19836" x="8164513" y="2957513"/>
          <p14:tracePt t="19843" x="8164513" y="2954338"/>
          <p14:tracePt t="19852" x="8164513" y="2949575"/>
          <p14:tracePt t="19858" x="8164513" y="2946400"/>
          <p14:tracePt t="19867" x="8167688" y="2941638"/>
          <p14:tracePt t="19876" x="8167688" y="2935288"/>
          <p14:tracePt t="19890" x="8172450" y="2930525"/>
          <p14:tracePt t="19899" x="8172450" y="2924175"/>
          <p14:tracePt t="19907" x="8172450" y="2919413"/>
          <p14:tracePt t="19914" x="8175625" y="2908300"/>
          <p14:tracePt t="19926" x="8175625" y="2905125"/>
          <p14:tracePt t="19935" x="8175625" y="2897188"/>
          <p14:tracePt t="19940" x="8178800" y="2897188"/>
          <p14:tracePt t="19946" x="8178800" y="2889250"/>
          <p14:tracePt t="19956" x="8178800" y="2882900"/>
          <p14:tracePt t="19962" x="8183563" y="2878138"/>
          <p14:tracePt t="19971" x="8183563" y="2874963"/>
          <p14:tracePt t="19978" x="8183563" y="2867025"/>
          <p14:tracePt t="19989" x="8186738" y="2860675"/>
          <p14:tracePt t="20003" x="8186738" y="2855913"/>
          <p14:tracePt t="21137" x="8183563" y="2852738"/>
          <p14:tracePt t="21145" x="8183563" y="2847975"/>
          <p14:tracePt t="21153" x="8178800" y="2844800"/>
          <p14:tracePt t="22704" x="8172450" y="2844800"/>
          <p14:tracePt t="22711" x="8159750" y="2841625"/>
          <p14:tracePt t="22719" x="8123238" y="2825750"/>
          <p14:tracePt t="22727" x="8070850" y="2808288"/>
          <p14:tracePt t="22732" x="8002588" y="2800350"/>
          <p14:tracePt t="22742" x="7905750" y="2781300"/>
          <p14:tracePt t="22753" x="7804150" y="2767013"/>
          <p14:tracePt t="22759" x="7618413" y="2747963"/>
          <p14:tracePt t="22764" x="7396163" y="2728913"/>
          <p14:tracePt t="22775" x="7150100" y="2706688"/>
          <p14:tracePt t="22781" x="6946900" y="2698750"/>
          <p14:tracePt t="22789" x="6748463" y="2698750"/>
          <p14:tracePt t="22797" x="6535738" y="2698750"/>
          <p14:tracePt t="22805" x="6292850" y="2698750"/>
          <p14:tracePt t="22813" x="6034088" y="2698750"/>
          <p14:tracePt t="22821" x="5791200" y="2698750"/>
          <p14:tracePt t="22829" x="5518150" y="2698750"/>
          <p14:tracePt t="22838" x="5375275" y="2703513"/>
          <p14:tracePt t="22847" x="5113338" y="2720975"/>
          <p14:tracePt t="22853" x="4986338" y="2728913"/>
          <p14:tracePt t="22861" x="4749800" y="2762250"/>
          <p14:tracePt t="22869" x="4675188" y="2767013"/>
          <p14:tracePt t="22877" x="4614863" y="2767013"/>
          <p14:tracePt t="22884" x="4533900" y="2773363"/>
          <p14:tracePt t="22893" x="4503738" y="2778125"/>
          <p14:tracePt t="22900" x="4495800" y="2781300"/>
          <p14:tracePt t="22910" x="4492625" y="2789238"/>
          <p14:tracePt t="22916" x="4492625" y="2795588"/>
          <p14:tracePt t="23281" x="4487863" y="2795588"/>
          <p14:tracePt t="23288" x="4481513" y="2792413"/>
          <p14:tracePt t="23296" x="4473575" y="2789238"/>
          <p14:tracePt t="23305" x="4465638" y="2784475"/>
          <p14:tracePt t="23312" x="4446588" y="2781300"/>
          <p14:tracePt t="23321" x="4429125" y="2773363"/>
          <p14:tracePt t="23328" x="4398963" y="2773363"/>
          <p14:tracePt t="23338" x="4379913" y="2784475"/>
          <p14:tracePt t="23346" x="4368800" y="2792413"/>
          <p14:tracePt t="23356" x="4352925" y="2803525"/>
          <p14:tracePt t="23362" x="4346575" y="2803525"/>
          <p14:tracePt t="23372" x="4341813" y="2811463"/>
          <p14:tracePt t="23380" x="4330700" y="2825750"/>
          <p14:tracePt t="23384" x="4322763" y="2836863"/>
          <p14:tracePt t="23392" x="4297363" y="2860675"/>
          <p14:tracePt t="23400" x="4283075" y="2889250"/>
          <p14:tracePt t="23409" x="4259263" y="2919413"/>
          <p14:tracePt t="23417" x="4244975" y="2938463"/>
          <p14:tracePt t="23425" x="4230688" y="2965450"/>
          <p14:tracePt t="23432" x="4214813" y="2982913"/>
          <p14:tracePt t="23442" x="4200525" y="3009900"/>
          <p14:tracePt t="23449" x="4184650" y="3028950"/>
          <p14:tracePt t="23459" x="4170363" y="3054350"/>
          <p14:tracePt t="23470" x="4159250" y="3070225"/>
          <p14:tracePt t="23476" x="4151313" y="3076575"/>
          <p14:tracePt t="23485" x="4143375" y="3084513"/>
          <p14:tracePt t="23492" x="4137025" y="3087688"/>
          <p14:tracePt t="23499" x="4137025" y="3092450"/>
          <p14:tracePt t="23506" x="4132263" y="3092450"/>
          <p14:tracePt t="23521" x="4129088" y="3095625"/>
          <p14:tracePt t="23525" x="4125913" y="3095625"/>
          <p14:tracePt t="23562" x="4121150" y="3095625"/>
          <p14:tracePt t="23578" x="4117975" y="3095625"/>
          <p14:tracePt t="23586" x="4117975" y="3098800"/>
          <p14:tracePt t="23594" x="4113213" y="3098800"/>
          <p14:tracePt t="23603" x="4110038" y="3098800"/>
          <p14:tracePt t="23610" x="4106863" y="3103563"/>
          <p14:tracePt t="23618" x="4102100" y="3103563"/>
          <p14:tracePt t="23634" x="4098925" y="3103563"/>
          <p14:tracePt t="23643" x="4090988" y="3106738"/>
          <p14:tracePt t="23650" x="4087813" y="3106738"/>
          <p14:tracePt t="23661" x="4079875" y="3106738"/>
          <p14:tracePt t="23668" x="4073525" y="3111500"/>
          <p14:tracePt t="23677" x="4068763" y="3111500"/>
          <p14:tracePt t="23693" x="4065588" y="3111500"/>
          <p14:tracePt t="23708" x="4060825" y="3111500"/>
          <p14:tracePt t="23716" x="4057650" y="3111500"/>
          <p14:tracePt t="23726" x="4049713" y="3114675"/>
          <p14:tracePt t="23731" x="4046538" y="3114675"/>
          <p14:tracePt t="23742" x="4035425" y="3117850"/>
          <p14:tracePt t="23747" x="4024313" y="3117850"/>
          <p14:tracePt t="23759" x="4019550" y="3117850"/>
          <p14:tracePt t="23763" x="4016375" y="3122613"/>
          <p14:tracePt t="23772" x="4013200" y="3125788"/>
          <p14:tracePt t="23780" x="4008438" y="3128963"/>
          <p14:tracePt t="23789" x="4005263" y="3133725"/>
          <p14:tracePt t="23796" x="4002088" y="3133725"/>
          <p14:tracePt t="23805" x="3994150" y="3136900"/>
          <p14:tracePt t="23812" x="3986213" y="3140075"/>
          <p14:tracePt t="23821" x="3979863" y="3144838"/>
          <p14:tracePt t="23836" x="3975100" y="3144838"/>
          <p14:tracePt t="23854" x="3971925" y="3144838"/>
          <p14:tracePt t="23955" x="3967163" y="3144838"/>
          <p14:tracePt t="23964" x="3963988" y="3144838"/>
          <p14:tracePt t="23989" x="3956050" y="3144838"/>
          <p14:tracePt t="23996" x="3952875" y="3148013"/>
          <p14:tracePt t="24015" x="3949700" y="3148013"/>
          <p14:tracePt t="24022" x="3949700" y="3152775"/>
          <p14:tracePt t="24477" x="3944938" y="3152775"/>
          <p14:tracePt t="24484" x="3941763" y="3152775"/>
          <p14:tracePt t="24492" x="3941763" y="3155950"/>
          <p14:tracePt t="24496" x="3938588" y="3155950"/>
          <p14:tracePt t="24507" x="3927475" y="3155950"/>
          <p14:tracePt t="24516" x="3922713" y="3159125"/>
          <p14:tracePt t="24524" x="3914775" y="3159125"/>
          <p14:tracePt t="24769" x="3919538" y="3159125"/>
          <p14:tracePt t="24958" x="3922713" y="3159125"/>
          <p14:tracePt t="25057" x="3927475" y="3159125"/>
          <p14:tracePt t="25149" x="3930650" y="3159125"/>
          <p14:tracePt t="25162" x="3938588" y="3159125"/>
          <p14:tracePt t="25170" x="3941763" y="3159125"/>
          <p14:tracePt t="25180" x="3944938" y="3155950"/>
          <p14:tracePt t="25191" x="3949700" y="3152775"/>
          <p14:tracePt t="25197" x="3952875" y="3152775"/>
          <p14:tracePt t="25202" x="3956050" y="3152775"/>
          <p14:tracePt t="25212" x="3963988" y="3152775"/>
          <p14:tracePt t="25223" x="3971925" y="3148013"/>
          <p14:tracePt t="25227" x="3967163" y="3148013"/>
          <p14:tracePt t="25234" x="3862388" y="3170238"/>
          <p14:tracePt t="25243" x="3817938" y="3181350"/>
          <p14:tracePt t="25252" x="3798888" y="3181350"/>
          <p14:tracePt t="26118" x="3795713" y="3181350"/>
          <p14:tracePt t="26125" x="3792538" y="3181350"/>
          <p14:tracePt t="26139" x="3770313" y="3181350"/>
          <p14:tracePt t="26165" x="3765550" y="3181350"/>
          <p14:tracePt t="26181" x="3762375" y="3178175"/>
          <p14:tracePt t="26185" x="3757613" y="3178175"/>
          <p14:tracePt t="26196" x="3754438" y="3175000"/>
          <p14:tracePt t="26202" x="3751263" y="3175000"/>
          <p14:tracePt t="26214" x="3751263" y="3170238"/>
          <p14:tracePt t="26224" x="3746500" y="3167063"/>
          <p14:tracePt t="26231" x="3743325" y="3167063"/>
          <p14:tracePt t="26242" x="3735388" y="3175000"/>
          <p14:tracePt t="26259" x="3724275" y="3189288"/>
          <p14:tracePt t="26266" x="3721100" y="3208338"/>
          <p14:tracePt t="26275" x="3705225" y="3216275"/>
          <p14:tracePt t="26282" x="3694113" y="3230563"/>
          <p14:tracePt t="26291" x="3683000" y="3244850"/>
          <p14:tracePt t="26298" x="3676650" y="3260725"/>
          <p14:tracePt t="26309" x="3668713" y="3279775"/>
          <p14:tracePt t="26314" x="3660775" y="3294063"/>
          <p14:tracePt t="26325" x="3657600" y="3321050"/>
          <p14:tracePt t="26330" x="3652838" y="3332163"/>
          <p14:tracePt t="26341" x="3652838" y="3338513"/>
          <p14:tracePt t="26349" x="3649663" y="3357563"/>
          <p14:tracePt t="26357" x="3649663" y="3379788"/>
          <p14:tracePt t="26364" x="3646488" y="3395663"/>
          <p14:tracePt t="26373" x="3646488" y="3421063"/>
          <p14:tracePt t="26381" x="3638550" y="3443288"/>
          <p14:tracePt t="26389" x="3635375" y="3473450"/>
          <p14:tracePt t="26397" x="3635375" y="3508375"/>
          <p14:tracePt t="26406" x="3635375" y="3530600"/>
          <p14:tracePt t="26414" x="3635375" y="3544888"/>
          <p14:tracePt t="26423" x="3635375" y="3563938"/>
          <p14:tracePt t="26428" x="3635375" y="3578225"/>
          <p14:tracePt t="26436" x="3635375" y="3597275"/>
          <p14:tracePt t="26446" x="3630613" y="3608388"/>
          <p14:tracePt t="26455" x="3630613" y="3616325"/>
          <p14:tracePt t="26465" x="3630613" y="3624263"/>
          <p14:tracePt t="26469" x="3627438" y="3627438"/>
          <p14:tracePt t="26478" x="3627438" y="3635375"/>
          <p14:tracePt t="26483" x="3624263" y="3635375"/>
          <p14:tracePt t="26492" x="3624263" y="3641725"/>
          <p14:tracePt t="26500" x="3619500" y="3649663"/>
          <p14:tracePt t="26509" x="3619500" y="3660775"/>
          <p14:tracePt t="26516" x="3616325" y="3679825"/>
          <p14:tracePt t="26525" x="3616325" y="3690938"/>
          <p14:tracePt t="26532" x="3616325" y="3709988"/>
          <p14:tracePt t="26541" x="3616325" y="3735388"/>
          <p14:tracePt t="26548" x="3616325" y="3770313"/>
          <p14:tracePt t="26558" x="3611563" y="3806825"/>
          <p14:tracePt t="26568" x="3611563" y="3829050"/>
          <p14:tracePt t="26575" x="3611563" y="3875088"/>
          <p14:tracePt t="26582" x="3611563" y="3897313"/>
          <p14:tracePt t="26591" x="3611563" y="3941763"/>
          <p14:tracePt t="26598" x="3611563" y="3963988"/>
          <p14:tracePt t="26608" x="3611563" y="3983038"/>
          <p14:tracePt t="26615" x="3611563" y="4013200"/>
          <p14:tracePt t="26624" x="3611563" y="4027488"/>
          <p14:tracePt t="26633" x="3611563" y="4046538"/>
          <p14:tracePt t="26638" x="3611563" y="4057650"/>
          <p14:tracePt t="26646" x="3611563" y="4065588"/>
          <p14:tracePt t="26657" x="3611563" y="4079875"/>
          <p14:tracePt t="26663" x="3611563" y="4087813"/>
          <p14:tracePt t="26670" x="3611563" y="4098925"/>
          <p14:tracePt t="26679" x="3600450" y="4106863"/>
          <p14:tracePt t="26686" x="3556000" y="4095750"/>
          <p14:tracePt t="26694" x="3552825" y="4095750"/>
          <p14:tracePt t="27123" x="3552825" y="4090988"/>
          <p14:tracePt t="27140" x="3548063" y="4090988"/>
          <p14:tracePt t="27156" x="3536950" y="4090988"/>
          <p14:tracePt t="27165" x="3530600" y="4090988"/>
          <p14:tracePt t="27177" x="3522663" y="4090988"/>
          <p14:tracePt t="27180" x="3519488" y="4090988"/>
          <p14:tracePt t="27186" x="3514725" y="4087813"/>
          <p14:tracePt t="27203" x="3514725" y="4084638"/>
          <p14:tracePt t="27230" x="3503613" y="4076700"/>
          <p14:tracePt t="27234" x="3495675" y="4076700"/>
          <p14:tracePt t="27245" x="3492500" y="4073525"/>
          <p14:tracePt t="27262" x="3484563" y="4068763"/>
          <p14:tracePt t="27269" x="3481388" y="4065588"/>
          <p14:tracePt t="27276" x="3473450" y="4062413"/>
          <p14:tracePt t="27283" x="3470275" y="4062413"/>
          <p14:tracePt t="27290" x="3470275" y="4057650"/>
          <p14:tracePt t="27298" x="3467100" y="4057650"/>
          <p14:tracePt t="27323" x="3462338" y="4057650"/>
          <p14:tracePt t="27364" x="3462338" y="4054475"/>
          <p14:tracePt t="27370" x="3459163" y="4054475"/>
          <p14:tracePt t="27380" x="3459163" y="4049713"/>
          <p14:tracePt t="27390" x="3459163" y="4046538"/>
          <p14:tracePt t="27406" x="3459163" y="4043363"/>
          <p14:tracePt t="27421" x="3459163" y="4038600"/>
          <p14:tracePt t="27518" x="3459163" y="4035425"/>
          <p14:tracePt t="27550" x="3454400" y="4035425"/>
          <p14:tracePt t="27556" x="3451225" y="4035425"/>
          <p14:tracePt t="27565" x="3448050" y="4035425"/>
          <p14:tracePt t="27572" x="3440113" y="4035425"/>
          <p14:tracePt t="27591" x="3425825" y="4035425"/>
          <p14:tracePt t="27599" x="3417888" y="4035425"/>
          <p14:tracePt t="27608" x="3409950" y="4035425"/>
          <p14:tracePt t="27614" x="3402013" y="4035425"/>
          <p14:tracePt t="27623" x="3398838" y="4035425"/>
          <p14:tracePt t="27632" x="3395663" y="4035425"/>
          <p14:tracePt t="27638" x="3387725" y="4035425"/>
          <p14:tracePt t="27647" x="3379788" y="4035425"/>
          <p14:tracePt t="27654" x="3373438" y="4035425"/>
          <p14:tracePt t="27665" x="3368675" y="4035425"/>
          <p14:tracePt t="27674" x="3360738" y="4035425"/>
          <p14:tracePt t="27682" x="3357563" y="4035425"/>
          <p14:tracePt t="27690" x="3349625" y="4035425"/>
          <p14:tracePt t="27696" x="3343275" y="4032250"/>
          <p14:tracePt t="27704" x="3338513" y="4032250"/>
          <p14:tracePt t="27710" x="3335338" y="4032250"/>
          <p14:tracePt t="27718" x="3332163" y="4032250"/>
          <p14:tracePt t="27727" x="3327400" y="4032250"/>
          <p14:tracePt t="27743" x="3327400" y="4027488"/>
          <p14:tracePt t="27750" x="3324225" y="4027488"/>
          <p14:tracePt t="27759" x="3324225" y="4024313"/>
          <p14:tracePt t="27766" x="3321050" y="4024313"/>
          <p14:tracePt t="27775" x="3316288" y="4021138"/>
          <p14:tracePt t="27782" x="3313113" y="4021138"/>
          <p14:tracePt t="27792" x="3305175" y="4021138"/>
          <p14:tracePt t="27808" x="3302000" y="4016375"/>
          <p14:tracePt t="27816" x="3290888" y="4016375"/>
          <p14:tracePt t="27822" x="3282950" y="4024313"/>
          <p14:tracePt t="27832" x="3255963" y="4010025"/>
          <p14:tracePt t="28182" x="3255963" y="4013200"/>
          <p14:tracePt t="28193" x="3255963" y="4016375"/>
          <p14:tracePt t="28199" x="3260725" y="4024313"/>
          <p14:tracePt t="28209" x="3268663" y="4027488"/>
          <p14:tracePt t="28214" x="3275013" y="4035425"/>
          <p14:tracePt t="28218" x="3263900" y="4065588"/>
          <p14:tracePt t="28229" x="3230563" y="4079875"/>
          <p14:tracePt t="28238" x="3211513" y="4095750"/>
          <p14:tracePt t="28243" x="3186113" y="4098925"/>
          <p14:tracePt t="28250" x="3181350" y="4106863"/>
          <p14:tracePt t="28266" x="3178175" y="4114800"/>
          <p14:tracePt t="28275" x="3170238" y="4117975"/>
          <p14:tracePt t="28282" x="3155950" y="4129088"/>
          <p14:tracePt t="28290" x="3148013" y="4140200"/>
          <p14:tracePt t="28298" x="3122613" y="4154488"/>
          <p14:tracePt t="28312" x="3092450" y="4170363"/>
          <p14:tracePt t="28317" x="3065463" y="4189413"/>
          <p14:tracePt t="28322" x="3024188" y="4200525"/>
          <p14:tracePt t="28331" x="2982913" y="4214813"/>
          <p14:tracePt t="28338" x="2938463" y="4237038"/>
          <p14:tracePt t="28347" x="2905125" y="4256088"/>
          <p14:tracePt t="28357" x="2863850" y="4275138"/>
          <p14:tracePt t="28363" x="2836863" y="4289425"/>
          <p14:tracePt t="28377" x="2811463" y="4305300"/>
          <p14:tracePt t="28385" x="2800350" y="4313238"/>
          <p14:tracePt t="28390" x="2792413" y="4319588"/>
          <p14:tracePt t="28396" x="2781300" y="4324350"/>
          <p14:tracePt t="28404" x="2781300" y="4327525"/>
          <p14:tracePt t="28452" x="2781300" y="4324350"/>
          <p14:tracePt t="28534" x="2778125" y="4324350"/>
          <p14:tracePt t="28541" x="2773363" y="4324350"/>
          <p14:tracePt t="28549" x="2770188" y="4319588"/>
          <p14:tracePt t="28560" x="2762250" y="4319588"/>
          <p14:tracePt t="28567" x="2754313" y="4316413"/>
          <p14:tracePt t="28572" x="2725738" y="4305300"/>
          <p14:tracePt t="28580" x="2679700" y="4283075"/>
          <p14:tracePt t="28588" x="2616200" y="4248150"/>
          <p14:tracePt t="28597" x="2582863" y="4233863"/>
          <p14:tracePt t="28605" x="2497138" y="4178300"/>
          <p14:tracePt t="28613" x="2392363" y="4114800"/>
          <p14:tracePt t="28623" x="2351088" y="4084638"/>
          <p14:tracePt t="28633" x="2265363" y="4010025"/>
          <p14:tracePt t="28637" x="2182813" y="3941763"/>
          <p14:tracePt t="28648" x="2152650" y="3916363"/>
          <p14:tracePt t="28663" x="2089150" y="3863975"/>
          <p14:tracePt t="28664" x="2070100" y="3844925"/>
          <p14:tracePt t="28670" x="2020888" y="3806825"/>
          <p14:tracePt t="28679" x="2006600" y="3792538"/>
          <p14:tracePt t="28686" x="1973263" y="3776663"/>
          <p14:tracePt t="28696" x="1965325" y="3773488"/>
          <p14:tracePt t="28702" x="1951038" y="3770313"/>
          <p14:tracePt t="28711" x="1946275" y="3765550"/>
          <p14:tracePt t="28734" x="1951038" y="3765550"/>
          <p14:tracePt t="28743" x="1962150" y="3765550"/>
          <p14:tracePt t="28750" x="2003425" y="3732213"/>
          <p14:tracePt t="28758" x="2009775" y="3732213"/>
          <p14:tracePt t="28768" x="2036763" y="3740150"/>
          <p14:tracePt t="29084" x="2032000" y="3740150"/>
          <p14:tracePt t="29092" x="2028825" y="3735388"/>
          <p14:tracePt t="29096" x="2025650" y="3735388"/>
          <p14:tracePt t="29105" x="2020888" y="3732213"/>
          <p14:tracePt t="29113" x="2014538" y="3729038"/>
          <p14:tracePt t="29120" x="2003425" y="3717925"/>
          <p14:tracePt t="29128" x="1998663" y="3709988"/>
          <p14:tracePt t="29136" x="1998663" y="3694113"/>
          <p14:tracePt t="29155" x="1998663" y="3687763"/>
          <p14:tracePt t="29165" x="1998663" y="3671888"/>
          <p14:tracePt t="29181" x="1998663" y="3665538"/>
          <p14:tracePt t="29189" x="1998663" y="3657600"/>
          <p14:tracePt t="29199" x="1995488" y="3657600"/>
          <p14:tracePt t="29212" x="1995488" y="3652838"/>
          <p14:tracePt t="29243" x="1990725" y="3652838"/>
          <p14:tracePt t="29468" x="1990725" y="3649663"/>
          <p14:tracePt t="30487" x="1990725" y="3646488"/>
          <p14:tracePt t="30502" x="1990725" y="3641725"/>
          <p14:tracePt t="30732" x="1995488" y="3641725"/>
          <p14:tracePt t="31407" x="1998663" y="3641725"/>
          <p14:tracePt t="31420" x="2003425" y="3641725"/>
          <p14:tracePt t="31435" x="2014538" y="3641725"/>
          <p14:tracePt t="31442" x="2028825" y="3641725"/>
          <p14:tracePt t="31451" x="2043113" y="3641725"/>
          <p14:tracePt t="31458" x="2066925" y="3641725"/>
          <p14:tracePt t="31468" x="2095500" y="3641725"/>
          <p14:tracePt t="31474" x="2133600" y="3641725"/>
          <p14:tracePt t="31485" x="2185988" y="3641725"/>
          <p14:tracePt t="31492" x="2238375" y="3641725"/>
          <p14:tracePt t="31501" x="2309813" y="3649663"/>
          <p14:tracePt t="31508" x="2359025" y="3649663"/>
          <p14:tracePt t="31517" x="2422525" y="3652838"/>
          <p14:tracePt t="31524" x="2481263" y="3652838"/>
          <p14:tracePt t="31534" x="2527300" y="3660775"/>
          <p14:tracePt t="31544" x="2593975" y="3668713"/>
          <p14:tracePt t="31550" x="2646363" y="3671888"/>
          <p14:tracePt t="31561" x="2720975" y="3671888"/>
          <p14:tracePt t="31566" x="2814638" y="3679825"/>
          <p14:tracePt t="31573" x="2889250" y="3687763"/>
          <p14:tracePt t="31582" x="3057525" y="3687763"/>
          <p14:tracePt t="31588" x="3332163" y="3687763"/>
          <p14:tracePt t="31597" x="3503613" y="3702050"/>
          <p14:tracePt t="31604" x="3875088" y="3729038"/>
          <p14:tracePt t="31613" x="4087813" y="3729038"/>
          <p14:tracePt t="31620" x="4346575" y="3729038"/>
          <p14:tracePt t="31629" x="4514850" y="3729038"/>
          <p14:tracePt t="31636" x="4545013" y="3724275"/>
          <p14:tracePt t="32139" x="4548188" y="3724275"/>
          <p14:tracePt t="32155" x="4548188" y="3721100"/>
          <p14:tracePt t="32165" x="4545013" y="3713163"/>
          <p14:tracePt t="32170" x="4533900" y="3713163"/>
          <p14:tracePt t="32176" x="4529138" y="3713163"/>
          <p14:tracePt t="32201" x="4529138" y="3709988"/>
          <p14:tracePt t="32208" x="4540250" y="3709988"/>
          <p14:tracePt t="32217" x="4548188" y="3709988"/>
          <p14:tracePt t="32226" x="4570413" y="3709988"/>
          <p14:tracePt t="32242" x="4570413" y="3698875"/>
          <p14:tracePt t="32250" x="4551363" y="3687763"/>
          <p14:tracePt t="32258" x="4551363" y="3683000"/>
          <p14:tracePt t="32308" x="4551363" y="3679825"/>
          <p14:tracePt t="32421" x="4551363" y="3676650"/>
          <p14:tracePt t="32429" x="4559300" y="3676650"/>
          <p14:tracePt t="32437" x="4570413" y="3676650"/>
          <p14:tracePt t="32449" x="4600575" y="3676650"/>
          <p14:tracePt t="32451" x="4638675" y="3676650"/>
          <p14:tracePt t="32462" x="4675188" y="3676650"/>
          <p14:tracePt t="32468" x="4705350" y="3683000"/>
          <p14:tracePt t="32475" x="4738688" y="3683000"/>
          <p14:tracePt t="32483" x="4768850" y="3687763"/>
          <p14:tracePt t="32492" x="4799013" y="3694113"/>
          <p14:tracePt t="32499" x="4848225" y="3698875"/>
          <p14:tracePt t="32508" x="4900613" y="3705225"/>
          <p14:tracePt t="32515" x="4959350" y="3705225"/>
          <p14:tracePt t="32525" x="5019675" y="3709988"/>
          <p14:tracePt t="32533" x="5080000" y="3717925"/>
          <p14:tracePt t="32542" x="5140325" y="3721100"/>
          <p14:tracePt t="32551" x="5184775" y="3721100"/>
          <p14:tracePt t="32560" x="5237163" y="3729038"/>
          <p14:tracePt t="32566" x="5281613" y="3729038"/>
          <p14:tracePt t="32572" x="5341938" y="3735388"/>
          <p14:tracePt t="32581" x="5408613" y="3740150"/>
          <p14:tracePt t="32588" x="5502275" y="3740150"/>
          <p14:tracePt t="32599" x="5670550" y="3740150"/>
          <p14:tracePt t="32609" x="5764213" y="3746500"/>
          <p14:tracePt t="32614" x="6042025" y="3746500"/>
          <p14:tracePt t="32622" x="6207125" y="3746500"/>
          <p14:tracePt t="32631" x="6378575" y="3743325"/>
          <p14:tracePt t="32637" x="6684963" y="3721100"/>
          <p14:tracePt t="32645" x="6813550" y="3713163"/>
          <p14:tracePt t="32652" x="6943725" y="3694113"/>
          <p14:tracePt t="32660" x="7026275" y="3690938"/>
          <p14:tracePt t="32669" x="7092950" y="3683000"/>
          <p14:tracePt t="32675" x="7169150" y="3676650"/>
          <p14:tracePt t="32686" x="7183438" y="3671888"/>
          <p14:tracePt t="32704" x="7194550" y="3676650"/>
          <p14:tracePt t="32708" x="7194550" y="3679825"/>
          <p14:tracePt t="32717" x="7194550" y="3687763"/>
          <p14:tracePt t="32733" x="7150100" y="3687763"/>
          <p14:tracePt t="32743" x="7127875" y="3690938"/>
          <p14:tracePt t="32748" x="7112000" y="3705225"/>
          <p14:tracePt t="32759" x="7064375" y="3746500"/>
          <p14:tracePt t="33155" x="7067550" y="3746500"/>
          <p14:tracePt t="33162" x="7078663" y="3746500"/>
          <p14:tracePt t="33170" x="7092950" y="3746500"/>
          <p14:tracePt t="33180" x="7112000" y="3746500"/>
          <p14:tracePt t="33186" x="7127875" y="3746500"/>
          <p14:tracePt t="33193" x="7145338" y="3746500"/>
          <p14:tracePt t="33204" x="7150100" y="3740150"/>
          <p14:tracePt t="33207" x="7150100" y="3735388"/>
          <p14:tracePt t="33216" x="7156450" y="3735388"/>
          <p14:tracePt t="33225" x="7172325" y="3732213"/>
          <p14:tracePt t="33232" x="7186613" y="3729038"/>
          <p14:tracePt t="33240" x="7197725" y="3721100"/>
          <p14:tracePt t="33249" x="7197725" y="3717925"/>
          <p14:tracePt t="33256" x="7197725" y="3705225"/>
          <p14:tracePt t="33265" x="7197725" y="3702050"/>
          <p14:tracePt t="33272" x="7197725" y="3694113"/>
          <p14:tracePt t="33284" x="7197725" y="3690938"/>
          <p14:tracePt t="34029" x="7183438" y="3690938"/>
          <p14:tracePt t="34037" x="7131050" y="3690938"/>
          <p14:tracePt t="34043" x="6985000" y="3690938"/>
          <p14:tracePt t="34053" x="6719888" y="3705225"/>
          <p14:tracePt t="34061" x="6491288" y="3717925"/>
          <p14:tracePt t="34069" x="6165850" y="3740150"/>
          <p14:tracePt t="34080" x="5827713" y="3762375"/>
          <p14:tracePt t="34086" x="5532438" y="3795713"/>
          <p14:tracePt t="34096" x="5162550" y="3840163"/>
          <p14:tracePt t="34104" x="4854575" y="3863975"/>
          <p14:tracePt t="34110" x="4503738" y="3886200"/>
          <p14:tracePt t="34117" x="4132263" y="3919538"/>
          <p14:tracePt t="34124" x="3856038" y="3930650"/>
          <p14:tracePt t="34133" x="3597275" y="3941763"/>
          <p14:tracePt t="34140" x="3346450" y="3960813"/>
          <p14:tracePt t="34148" x="3128963" y="3983038"/>
          <p14:tracePt t="34156" x="2957513" y="3990975"/>
          <p14:tracePt t="34165" x="2871788" y="4005263"/>
          <p14:tracePt t="34172" x="2819400" y="4010025"/>
          <p14:tracePt t="34181" x="2806700" y="4013200"/>
          <p14:tracePt t="34189" x="2811463" y="4027488"/>
          <p14:tracePt t="34196" x="2833688" y="4032250"/>
          <p14:tracePt t="34204" x="2836863" y="4032250"/>
          <p14:tracePt t="34448" x="2830513" y="4032250"/>
          <p14:tracePt t="34454" x="2814638" y="4027488"/>
          <p14:tracePt t="34462" x="2795588" y="4016375"/>
          <p14:tracePt t="34471" x="2747963" y="4005263"/>
          <p14:tracePt t="34478" x="2709863" y="3997325"/>
          <p14:tracePt t="34487" x="2665413" y="3994150"/>
          <p14:tracePt t="34494" x="2632075" y="3983038"/>
          <p14:tracePt t="34504" x="2620963" y="3975100"/>
          <p14:tracePt t="34510" x="2609850" y="3960813"/>
          <p14:tracePt t="34527" x="2605088" y="3956050"/>
          <p14:tracePt t="34542" x="2605088" y="3952875"/>
          <p14:tracePt t="34552" x="2597150" y="3952875"/>
          <p14:tracePt t="34558" x="2590800" y="3952875"/>
          <p14:tracePt t="34568" x="2579688" y="3952875"/>
          <p14:tracePt t="34580" x="2574925" y="3949700"/>
          <p14:tracePt t="34586" x="2563813" y="3944938"/>
          <p14:tracePt t="34593" x="2557463" y="3944938"/>
          <p14:tracePt t="34601" x="2544763" y="3941763"/>
          <p14:tracePt t="34612" x="2538413" y="3938588"/>
          <p14:tracePt t="34618" x="2533650" y="3938588"/>
          <p14:tracePt t="34624" x="2527300" y="3938588"/>
          <p14:tracePt t="34633" x="2527300" y="3933825"/>
          <p14:tracePt t="34649" x="2522538" y="3933825"/>
          <p14:tracePt t="35006" x="2527300" y="3933825"/>
          <p14:tracePt t="35014" x="2544763" y="3933825"/>
          <p14:tracePt t="35023" x="2590800" y="3938588"/>
          <p14:tracePt t="35035" x="2646363" y="3949700"/>
          <p14:tracePt t="35038" x="2698750" y="3960813"/>
          <p14:tracePt t="35042" x="2773363" y="3971925"/>
          <p14:tracePt t="35054" x="2841625" y="3979863"/>
          <p14:tracePt t="35059" x="2908300" y="3990975"/>
          <p14:tracePt t="35067" x="2960688" y="3997325"/>
          <p14:tracePt t="35075" x="3035300" y="4005263"/>
          <p14:tracePt t="35082" x="3092450" y="4010025"/>
          <p14:tracePt t="35092" x="3144838" y="4010025"/>
          <p14:tracePt t="35098" x="3189288" y="4010025"/>
          <p14:tracePt t="35112" x="3241675" y="4016375"/>
          <p14:tracePt t="35121" x="3271838" y="4016375"/>
          <p14:tracePt t="35127" x="3346450" y="4016375"/>
          <p14:tracePt t="35133" x="3390900" y="4016375"/>
          <p14:tracePt t="35140" x="3473450" y="4016375"/>
          <p14:tracePt t="35148" x="3519488" y="4016375"/>
          <p14:tracePt t="35156" x="3594100" y="4005263"/>
          <p14:tracePt t="35164" x="3630613" y="4005263"/>
          <p14:tracePt t="35175" x="3663950" y="4032250"/>
          <p14:tracePt t="35574" x="3668713" y="4032250"/>
          <p14:tracePt t="35583" x="3679825" y="4032250"/>
          <p14:tracePt t="35590" x="3702050" y="4032250"/>
          <p14:tracePt t="35599" x="3724275" y="4032250"/>
          <p14:tracePt t="35608" x="3776663" y="4032250"/>
          <p14:tracePt t="35616" x="3798888" y="4035425"/>
          <p14:tracePt t="35627" x="3814763" y="4035425"/>
          <p14:tracePt t="35633" x="3825875" y="4035425"/>
          <p14:tracePt t="35648" x="3844925" y="4027488"/>
          <p14:tracePt t="35652" x="3870325" y="4016375"/>
          <p14:tracePt t="35656" x="3908425" y="4016375"/>
          <p14:tracePt t="35667" x="3952875" y="4013200"/>
          <p14:tracePt t="35677" x="4013200" y="4005263"/>
          <p14:tracePt t="35681" x="4079875" y="3997325"/>
          <p14:tracePt t="35689" x="4132263" y="3997325"/>
          <p14:tracePt t="35696" x="4192588" y="3997325"/>
          <p14:tracePt t="35708" x="4259263" y="3994150"/>
          <p14:tracePt t="35716" x="4327525" y="3994150"/>
          <p14:tracePt t="35721" x="4387850" y="3986213"/>
          <p14:tracePt t="35729" x="4454525" y="3979863"/>
          <p14:tracePt t="35737" x="4498975" y="3979863"/>
          <p14:tracePt t="35744" x="4537075" y="3975100"/>
          <p14:tracePt t="35753" x="4562475" y="3975100"/>
          <p14:tracePt t="35760" x="4600575" y="3975100"/>
          <p14:tracePt t="35772" x="4614863" y="3975100"/>
          <p14:tracePt t="35779" x="4630738" y="3979863"/>
          <p14:tracePt t="35787" x="4638675" y="3983038"/>
          <p14:tracePt t="35793" x="4638675" y="3986213"/>
          <p14:tracePt t="35800" x="4641850" y="3990975"/>
          <p14:tracePt t="36951" x="4641850" y="3994150"/>
          <p14:tracePt t="36960" x="4649788" y="3994150"/>
          <p14:tracePt t="36961" x="4656138" y="3994150"/>
          <p14:tracePt t="36974" x="4667250" y="4002088"/>
          <p14:tracePt t="36981" x="4672013" y="4005263"/>
          <p14:tracePt t="36986" x="4683125" y="4016375"/>
          <p14:tracePt t="36994" x="4691063" y="4016375"/>
          <p14:tracePt t="37003" x="4705350" y="4021138"/>
          <p14:tracePt t="37010" x="4719638" y="4024313"/>
          <p14:tracePt t="37534" x="4716463" y="4021138"/>
          <p14:tracePt t="37551" x="4708525" y="4021138"/>
          <p14:tracePt t="37558" x="4694238" y="4010025"/>
          <p14:tracePt t="37566" x="4683125" y="3990975"/>
          <p14:tracePt t="37574" x="4649788" y="3979863"/>
          <p14:tracePt t="37582" x="4645025" y="3968750"/>
          <p14:tracePt t="37591" x="4645025" y="3952875"/>
          <p14:tracePt t="37598" x="4652963" y="3941763"/>
          <p14:tracePt t="37608" x="4667250" y="3938588"/>
          <p14:tracePt t="37620" x="4675188" y="3922713"/>
          <p14:tracePt t="37622" x="4686300" y="3911600"/>
          <p14:tracePt t="37629" x="4691063" y="3903663"/>
          <p14:tracePt t="37642" x="4691063" y="3897313"/>
          <p14:tracePt t="37655" x="4691063" y="3892550"/>
          <p14:tracePt t="37664" x="4691063" y="3889375"/>
          <p14:tracePt t="37699" x="4691063" y="3886200"/>
          <p14:tracePt t="37770" x="4691063" y="3881438"/>
          <p14:tracePt t="37801" x="4694238" y="3878263"/>
          <p14:tracePt t="37810" x="4697413" y="3878263"/>
          <p14:tracePt t="37818" x="4705350" y="3878263"/>
          <p14:tracePt t="37828" x="4719638" y="3878263"/>
          <p14:tracePt t="37834" x="4735513" y="3878263"/>
          <p14:tracePt t="37840" x="4757738" y="3878263"/>
          <p14:tracePt t="37847" x="4779963" y="3878263"/>
          <p14:tracePt t="37857" x="4810125" y="3878263"/>
          <p14:tracePt t="37864" x="4840288" y="3878263"/>
          <p14:tracePt t="37873" x="4876800" y="3878263"/>
          <p14:tracePt t="37881" x="4922838" y="3878263"/>
          <p14:tracePt t="37890" x="4975225" y="3878263"/>
          <p14:tracePt t="37899" x="5049838" y="3881438"/>
          <p14:tracePt t="37907" x="5110163" y="3881438"/>
          <p14:tracePt t="37912" x="5176838" y="3889375"/>
          <p14:tracePt t="37920" x="5259388" y="3889375"/>
          <p14:tracePt t="37931" x="5375275" y="3892550"/>
          <p14:tracePt t="37939" x="5495925" y="3892550"/>
          <p14:tracePt t="37950" x="5618163" y="3892550"/>
          <p14:tracePt t="37959" x="5700713" y="3892550"/>
          <p14:tracePt t="37962" x="5738813" y="3892550"/>
          <p14:tracePt t="37971" x="5772150" y="3892550"/>
          <p14:tracePt t="37978" x="5791200" y="3903663"/>
          <p14:tracePt t="37988" x="5805488" y="3903663"/>
          <p14:tracePt t="37996" x="5821363" y="3881438"/>
          <p14:tracePt t="38296" x="5821363" y="3878263"/>
          <p14:tracePt t="38311" x="5816600" y="3878263"/>
          <p14:tracePt t="38320" x="5816600" y="3875088"/>
          <p14:tracePt t="38326" x="5838825" y="3867150"/>
          <p14:tracePt t="38332" x="5862638" y="3867150"/>
          <p14:tracePt t="38341" x="5876925" y="3867150"/>
          <p14:tracePt t="38348" x="5880100" y="3870325"/>
          <p14:tracePt t="38358" x="5888038" y="3875088"/>
          <p14:tracePt t="38369" x="5888038" y="3878263"/>
          <p14:tracePt t="38372" x="5910263" y="3878263"/>
          <p14:tracePt t="38381" x="5937250" y="3892550"/>
          <p14:tracePt t="38390" x="5973763" y="3903663"/>
          <p14:tracePt t="38396" x="6022975" y="3916363"/>
          <p14:tracePt t="38405" x="6056313" y="3933825"/>
          <p14:tracePt t="38412" x="6086475" y="3944938"/>
          <p14:tracePt t="38424" x="6119813" y="3956050"/>
          <p14:tracePt t="38431" x="6138863" y="3963988"/>
          <p14:tracePt t="38440" x="6149975" y="3963988"/>
          <p14:tracePt t="38445" x="6161088" y="3968750"/>
          <p14:tracePt t="38457" x="6169025" y="3968750"/>
          <p14:tracePt t="38462" x="6176963" y="3968750"/>
          <p14:tracePt t="38472" x="6180138" y="3968750"/>
          <p14:tracePt t="38477" x="6183313" y="3968750"/>
          <p14:tracePt t="38486" x="6188075" y="3968750"/>
          <p14:tracePt t="38496" x="6191250" y="3968750"/>
          <p14:tracePt t="38512" x="6199188" y="3968750"/>
          <p14:tracePt t="38519" x="6207125" y="3968750"/>
          <p14:tracePt t="38966" x="6210300" y="3968750"/>
          <p14:tracePt t="38979" x="6213475" y="3968750"/>
          <p14:tracePt t="38986" x="6224588" y="3968750"/>
          <p14:tracePt t="38996" x="6270625" y="3968750"/>
          <p14:tracePt t="39006" x="6315075" y="3968750"/>
          <p14:tracePt t="39013" x="6348413" y="3968750"/>
          <p14:tracePt t="39019" x="6416675" y="3968750"/>
          <p14:tracePt t="39027" x="6472238" y="3968750"/>
          <p14:tracePt t="39034" x="6513513" y="3968750"/>
          <p14:tracePt t="39043" x="6604000" y="3968750"/>
          <p14:tracePt t="39050" x="6662738" y="3968750"/>
          <p14:tracePt t="39059" x="6731000" y="3963988"/>
          <p14:tracePt t="39066" x="6865938" y="3963988"/>
          <p14:tracePt t="39074" x="6959600" y="3963988"/>
          <p14:tracePt t="39082" x="7097713" y="3963988"/>
          <p14:tracePt t="39090" x="7235825" y="3956050"/>
          <p14:tracePt t="39098" x="7389813" y="3956050"/>
          <p14:tracePt t="39108" x="7588250" y="3956050"/>
          <p14:tracePt t="39117" x="7800975" y="3956050"/>
          <p14:tracePt t="39124" x="8002588" y="3944938"/>
          <p14:tracePt t="39134" x="8205788" y="3938588"/>
          <p14:tracePt t="39139" x="8388350" y="3927475"/>
          <p14:tracePt t="39146" x="8609013" y="3908425"/>
          <p14:tracePt t="39154" x="8793163" y="3900488"/>
          <p14:tracePt t="39162" x="8853488" y="3892550"/>
          <p14:tracePt t="39171" x="8991600" y="3886200"/>
          <p14:tracePt t="39178" x="9107488" y="3870325"/>
          <p14:tracePt t="39187" x="9204325" y="3863975"/>
          <p14:tracePt t="39194" x="9234488" y="3863975"/>
          <p14:tracePt t="39203" x="9286875" y="3856038"/>
          <p14:tracePt t="39212" x="9331325" y="3844925"/>
          <p14:tracePt t="39219" x="9347200" y="3844925"/>
          <p14:tracePt t="39229" x="9350375" y="3844925"/>
          <p14:tracePt t="39238" x="9347200" y="3844925"/>
          <p14:tracePt t="39246" x="9309100" y="3844925"/>
          <p14:tracePt t="39256" x="9250363" y="3859213"/>
          <p14:tracePt t="39261" x="9182100" y="3878263"/>
          <p14:tracePt t="39272" x="9167813" y="3881438"/>
          <p14:tracePt t="39575" x="9163050" y="3881438"/>
          <p14:tracePt t="39582" x="9134475" y="3881438"/>
          <p14:tracePt t="39591" x="9096375" y="3881438"/>
          <p14:tracePt t="39598" x="9043988" y="3889375"/>
          <p14:tracePt t="39607" x="8964613" y="3916363"/>
          <p14:tracePt t="39614" x="8870950" y="3944938"/>
          <p14:tracePt t="39622" x="8804275" y="3963988"/>
          <p14:tracePt t="39630" x="8748713" y="3968750"/>
          <p14:tracePt t="39639" x="8710613" y="3975100"/>
          <p14:tracePt t="39646" x="8699500" y="3979863"/>
          <p14:tracePt t="39654" x="8680450" y="3979863"/>
          <p14:tracePt t="39662" x="8669338" y="3979863"/>
          <p14:tracePt t="39674" x="8655050" y="3979863"/>
          <p14:tracePt t="39680" x="8636000" y="3979863"/>
          <p14:tracePt t="39688" x="8620125" y="3979863"/>
          <p14:tracePt t="39697" x="8597900" y="3979863"/>
          <p14:tracePt t="39701" x="8583613" y="3979863"/>
          <p14:tracePt t="39710" x="8561388" y="3983038"/>
          <p14:tracePt t="39719" x="8545513" y="3986213"/>
          <p14:tracePt t="39728" x="8531225" y="3990975"/>
          <p14:tracePt t="39735" x="8523288" y="3990975"/>
          <p14:tracePt t="39744" x="8520113" y="3990975"/>
          <p14:tracePt t="39946" x="8520113" y="3986213"/>
          <p14:tracePt t="40114" x="8512175" y="3986213"/>
          <p14:tracePt t="40122" x="8445500" y="3975100"/>
          <p14:tracePt t="40129" x="8351838" y="3960813"/>
          <p14:tracePt t="40139" x="8175625" y="3941763"/>
          <p14:tracePt t="40145" x="7932738" y="3930650"/>
          <p14:tracePt t="40150" x="7699375" y="3922713"/>
          <p14:tracePt t="40159" x="7258050" y="3922713"/>
          <p14:tracePt t="40167" x="6894513" y="3922713"/>
          <p14:tracePt t="40176" x="6438900" y="3930650"/>
          <p14:tracePt t="40189" x="5967413" y="3952875"/>
          <p14:tracePt t="40195" x="5689600" y="3975100"/>
          <p14:tracePt t="40197" x="5184775" y="4013200"/>
          <p14:tracePt t="40207" x="4724400" y="4049713"/>
          <p14:tracePt t="40214" x="4503738" y="4079875"/>
          <p14:tracePt t="40226" x="4148138" y="4125913"/>
          <p14:tracePt t="40232" x="4005263" y="4143375"/>
          <p14:tracePt t="40241" x="3795713" y="4170363"/>
          <p14:tracePt t="40248" x="3751263" y="4184650"/>
          <p14:tracePt t="40257" x="3724275" y="4192588"/>
          <p14:tracePt t="40273" x="3740150" y="4192588"/>
          <p14:tracePt t="40280" x="3773488" y="4200525"/>
          <p14:tracePt t="40289" x="3822700" y="4203700"/>
          <p14:tracePt t="40296" x="3881438" y="4211638"/>
          <p14:tracePt t="40305" x="3889375" y="4211638"/>
          <p14:tracePt t="40605" x="3881438" y="4211638"/>
          <p14:tracePt t="40622" x="3848100" y="4211638"/>
          <p14:tracePt t="40626" x="3825875" y="4211638"/>
          <p14:tracePt t="40634" x="3757613" y="4203700"/>
          <p14:tracePt t="40643" x="3660775" y="4214813"/>
          <p14:tracePt t="40651" x="3544888" y="4237038"/>
          <p14:tracePt t="40658" x="3417888" y="4244975"/>
          <p14:tracePt t="40667" x="3308350" y="4244975"/>
          <p14:tracePt t="40674" x="3216275" y="4244975"/>
          <p14:tracePt t="40685" x="3144838" y="4244975"/>
          <p14:tracePt t="40696" x="3084513" y="4244975"/>
          <p14:tracePt t="40699" x="3017838" y="4244975"/>
          <p14:tracePt t="40707" x="2957513" y="4244975"/>
          <p14:tracePt t="40714" x="2905125" y="4244975"/>
          <p14:tracePt t="40724" x="2844800" y="4244975"/>
          <p14:tracePt t="40732" x="2792413" y="4244975"/>
          <p14:tracePt t="40741" x="2732088" y="4244975"/>
          <p14:tracePt t="40749" x="2665413" y="4252913"/>
          <p14:tracePt t="40755" x="2613025" y="4252913"/>
          <p14:tracePt t="40765" x="2552700" y="4252913"/>
          <p14:tracePt t="40775" x="2500313" y="4252913"/>
          <p14:tracePt t="40783" x="2463800" y="4252913"/>
          <p14:tracePt t="40792" x="2425700" y="4252913"/>
          <p14:tracePt t="40796" x="2406650" y="4252913"/>
          <p14:tracePt t="40804" x="2398713" y="4252913"/>
          <p14:tracePt t="40813" x="2395538" y="4252913"/>
          <p14:tracePt t="42047" x="2395538" y="4256088"/>
          <p14:tracePt t="42056" x="2403475" y="4264025"/>
          <p14:tracePt t="42062" x="2422525" y="4271963"/>
          <p14:tracePt t="42074" x="2439988" y="4278313"/>
          <p14:tracePt t="42080" x="2451100" y="4289425"/>
          <p14:tracePt t="42088" x="2470150" y="4297363"/>
          <p14:tracePt t="42096" x="2497138" y="4308475"/>
          <p14:tracePt t="42102" x="2538413" y="4319588"/>
          <p14:tracePt t="42111" x="2560638" y="4324350"/>
          <p14:tracePt t="42118" x="2620963" y="4335463"/>
          <p14:tracePt t="42127" x="2662238" y="4346575"/>
          <p14:tracePt t="42144" x="2773363" y="4360863"/>
          <p14:tracePt t="42150" x="2825750" y="4365625"/>
          <p14:tracePt t="42160" x="2894013" y="4371975"/>
          <p14:tracePt t="42168" x="2935288" y="4376738"/>
          <p14:tracePt t="42174" x="3017838" y="4383088"/>
          <p14:tracePt t="42182" x="3062288" y="4387850"/>
          <p14:tracePt t="42191" x="3155950" y="4394200"/>
          <p14:tracePt t="42198" x="3216275" y="4394200"/>
          <p14:tracePt t="42207" x="3282950" y="4394200"/>
          <p14:tracePt t="42214" x="3409950" y="4376738"/>
          <p14:tracePt t="42223" x="3484563" y="4365625"/>
          <p14:tracePt t="42230" x="3544888" y="4357688"/>
          <p14:tracePt t="42238" x="3611563" y="4352925"/>
          <p14:tracePt t="42248" x="3668713" y="4346575"/>
          <p14:tracePt t="42258" x="3735388" y="4338638"/>
          <p14:tracePt t="42265" x="3781425" y="4338638"/>
          <p14:tracePt t="42638" x="3784600" y="4338638"/>
          <p14:tracePt t="42642" x="3787775" y="4338638"/>
          <p14:tracePt t="42650" x="3803650" y="4338638"/>
          <p14:tracePt t="42660" x="3810000" y="4338638"/>
          <p14:tracePt t="42668" x="3814763" y="4346575"/>
          <p14:tracePt t="42674" x="3814763" y="4349750"/>
          <p14:tracePt t="42683" x="3810000" y="4349750"/>
          <p14:tracePt t="42702" x="3814763" y="4338638"/>
          <p14:tracePt t="42710" x="3817938" y="4338638"/>
          <p14:tracePt t="42716" x="3825875" y="4338638"/>
          <p14:tracePt t="42725" x="3836988" y="4330700"/>
          <p14:tracePt t="42732" x="3840163" y="4330700"/>
          <p14:tracePt t="42737" x="3848100" y="4330700"/>
          <p14:tracePt t="42847" x="3851275" y="4330700"/>
          <p14:tracePt t="42857" x="3870325" y="4330700"/>
          <p14:tracePt t="42861" x="3900488" y="4335463"/>
          <p14:tracePt t="42872" x="3952875" y="4341813"/>
          <p14:tracePt t="42876" x="4013200" y="4341813"/>
          <p14:tracePt t="42884" x="4079875" y="4346575"/>
          <p14:tracePt t="42893" x="4140200" y="4346575"/>
          <p14:tracePt t="42900" x="4206875" y="4352925"/>
          <p14:tracePt t="42909" x="4283075" y="4352925"/>
          <p14:tracePt t="42916" x="4341813" y="4352925"/>
          <p14:tracePt t="42926" x="4432300" y="4352925"/>
          <p14:tracePt t="42936" x="4570413" y="4352925"/>
          <p14:tracePt t="42942" x="4667250" y="4360863"/>
          <p14:tracePt t="42955" x="4848225" y="4360863"/>
          <p14:tracePt t="42957" x="5110163" y="4371975"/>
          <p14:tracePt t="42964" x="5308600" y="4371975"/>
          <p14:tracePt t="42972" x="5521325" y="4371975"/>
          <p14:tracePt t="42981" x="5764213" y="4371975"/>
          <p14:tracePt t="42988" x="6008688" y="4371975"/>
          <p14:tracePt t="42997" x="6243638" y="4352925"/>
          <p14:tracePt t="43004" x="6450013" y="4324350"/>
          <p14:tracePt t="43013" x="6524625" y="4319588"/>
          <p14:tracePt t="43020" x="6610350" y="4294188"/>
          <p14:tracePt t="43029" x="6651625" y="4283075"/>
          <p14:tracePt t="43036" x="6656388" y="4283075"/>
          <p14:tracePt t="43053" x="6615113" y="4271963"/>
          <p14:tracePt t="43062" x="6569075" y="4271963"/>
          <p14:tracePt t="43068" x="6502400" y="4264025"/>
          <p14:tracePt t="43078" x="6491288" y="4264025"/>
          <p14:tracePt t="43406" x="6486525" y="4264025"/>
          <p14:tracePt t="43412" x="6483350" y="4264025"/>
          <p14:tracePt t="43416" x="6480175" y="4259263"/>
          <p14:tracePt t="43426" x="6475413" y="4259263"/>
          <p14:tracePt t="43435" x="6475413" y="4256088"/>
          <p14:tracePt t="43440" x="6469063" y="4256088"/>
          <p14:tracePt t="43449" x="6453188" y="4252913"/>
          <p14:tracePt t="43456" x="6434138" y="4248150"/>
          <p14:tracePt t="43464" x="6434138" y="4244975"/>
          <p14:tracePt t="43472" x="6438900" y="4237038"/>
          <p14:tracePt t="43482" x="6445250" y="4237038"/>
          <p14:tracePt t="43489" x="6457950" y="4237038"/>
          <p14:tracePt t="43498" x="6469063" y="4237038"/>
          <p14:tracePt t="43507" x="6483350" y="4237038"/>
          <p14:tracePt t="43513" x="6497638" y="4244975"/>
          <p14:tracePt t="43520" x="6513513" y="4259263"/>
          <p14:tracePt t="43529" x="6527800" y="4278313"/>
          <p14:tracePt t="43537" x="6538913" y="4289425"/>
          <p14:tracePt t="43545" x="6557963" y="4305300"/>
          <p14:tracePt t="43552" x="6573838" y="4316413"/>
          <p14:tracePt t="43568" x="6577013" y="4316413"/>
          <p14:tracePt t="43821" x="6580188" y="4316413"/>
          <p14:tracePt t="43828" x="6588125" y="4319588"/>
          <p14:tracePt t="43838" x="6626225" y="4327525"/>
          <p14:tracePt t="43843" x="6670675" y="4338638"/>
          <p14:tracePt t="43851" x="6767513" y="4352925"/>
          <p14:tracePt t="43860" x="6883400" y="4368800"/>
          <p14:tracePt t="43872" x="7045325" y="4394200"/>
          <p14:tracePt t="43878" x="7232650" y="4405313"/>
          <p14:tracePt t="43886" x="7385050" y="4413250"/>
          <p14:tracePt t="43894" x="7539038" y="4413250"/>
          <p14:tracePt t="43901" x="7723188" y="4413250"/>
          <p14:tracePt t="43910" x="7921625" y="4413250"/>
          <p14:tracePt t="43920" x="8137525" y="4410075"/>
          <p14:tracePt t="43924" x="8340725" y="4387850"/>
          <p14:tracePt t="43932" x="8440738" y="4371975"/>
          <p14:tracePt t="43940" x="8556625" y="4357688"/>
          <p14:tracePt t="43949" x="8594725" y="4352925"/>
          <p14:tracePt t="43956" x="8639175" y="4352925"/>
          <p14:tracePt t="43964" x="8672513" y="4349750"/>
          <p14:tracePt t="44265" x="8672513" y="4346575"/>
          <p14:tracePt t="44275" x="8666163" y="4341813"/>
          <p14:tracePt t="44282" x="8661400" y="4341813"/>
          <p14:tracePt t="44294" x="8647113" y="4338638"/>
          <p14:tracePt t="44306" x="8639175" y="4338638"/>
          <p14:tracePt t="44326" x="8643938" y="4338638"/>
          <p14:tracePt t="44334" x="8661400" y="4338638"/>
          <p14:tracePt t="44343" x="8688388" y="4346575"/>
          <p14:tracePt t="44350" x="8707438" y="4357688"/>
          <p14:tracePt t="44358" x="8718550" y="4360863"/>
          <p14:tracePt t="44366" x="8721725" y="4368800"/>
          <p14:tracePt t="44375" x="8729663" y="4371975"/>
          <p14:tracePt t="44384" x="8732838" y="4368800"/>
          <p14:tracePt t="44390" x="8732838" y="4360863"/>
          <p14:tracePt t="44400" x="8732838" y="4352925"/>
          <p14:tracePt t="44406" x="8732838" y="4349750"/>
          <p14:tracePt t="44426" x="8732838" y="4346575"/>
          <p14:tracePt t="44456" x="8732838" y="4341813"/>
          <p14:tracePt t="44661" x="8743950" y="4341813"/>
          <p14:tracePt t="44671" x="8755063" y="4341813"/>
          <p14:tracePt t="44674" x="8782050" y="4346575"/>
          <p14:tracePt t="44687" x="8826500" y="4352925"/>
          <p14:tracePt t="44692" x="8870950" y="4365625"/>
          <p14:tracePt t="44699" x="8923338" y="4368800"/>
          <p14:tracePt t="44706" x="8983663" y="4376738"/>
          <p14:tracePt t="44715" x="9040813" y="4383088"/>
          <p14:tracePt t="44722" x="9099550" y="4383088"/>
          <p14:tracePt t="44732" x="9137650" y="4383088"/>
          <p14:tracePt t="44743" x="9174163" y="4383088"/>
          <p14:tracePt t="44748" x="9204325" y="4383088"/>
          <p14:tracePt t="44760" x="9226550" y="4383088"/>
          <p14:tracePt t="44762" x="9234488" y="4383088"/>
          <p14:tracePt t="44774" x="9239250" y="4383088"/>
          <p14:tracePt t="44905" x="9234488" y="4383088"/>
          <p14:tracePt t="44911" x="9234488" y="4387850"/>
          <p14:tracePt t="44928" x="9231313" y="4387850"/>
          <p14:tracePt t="44960" x="9231313" y="4391025"/>
          <p14:tracePt t="45089" x="9231313" y="4394200"/>
          <p14:tracePt t="45100" x="9242425" y="4394200"/>
          <p14:tracePt t="45110" x="9294813" y="4405313"/>
          <p14:tracePt t="45117" x="9347200" y="4410075"/>
          <p14:tracePt t="45125" x="9410700" y="4418013"/>
          <p14:tracePt t="45132" x="9482138" y="4418013"/>
          <p14:tracePt t="45141" x="9542463" y="4418013"/>
          <p14:tracePt t="45148" x="9609138" y="4418013"/>
          <p14:tracePt t="45159" x="9661525" y="4418013"/>
          <p14:tracePt t="45164" x="9699625" y="4418013"/>
          <p14:tracePt t="45175" x="9747250" y="4424363"/>
          <p14:tracePt t="45182" x="9777413" y="4429125"/>
          <p14:tracePt t="45190" x="9807575" y="4432300"/>
          <p14:tracePt t="45198" x="9826625" y="4440238"/>
          <p14:tracePt t="45207" x="9837738" y="4440238"/>
          <p14:tracePt t="45214" x="9856788" y="4443413"/>
          <p14:tracePt t="45222" x="9871075" y="4446588"/>
          <p14:tracePt t="45234" x="9898063" y="4451350"/>
          <p14:tracePt t="45241" x="9912350" y="4451350"/>
          <p14:tracePt t="45248" x="9934575" y="4451350"/>
          <p14:tracePt t="45264" x="9961563" y="4451350"/>
          <p14:tracePt t="45270" x="9975850" y="4451350"/>
          <p14:tracePt t="45281" x="9983788" y="4451350"/>
          <p14:tracePt t="45774" x="9990138" y="4451350"/>
          <p14:tracePt t="45781" x="10013950" y="4451350"/>
          <p14:tracePt t="45792" x="10031413" y="4451350"/>
          <p14:tracePt t="45797" x="10036175" y="4451350"/>
          <p14:tracePt t="45811" x="10039350" y="4446588"/>
          <p14:tracePt t="45820" x="10044113" y="4421188"/>
          <p14:tracePt t="45834" x="10039350" y="4418013"/>
          <p14:tracePt t="45843" x="10020300" y="4405313"/>
          <p14:tracePt t="45851" x="9990138" y="4402138"/>
          <p14:tracePt t="45858" x="9942513" y="4394200"/>
          <p14:tracePt t="45867" x="9898063" y="4394200"/>
          <p14:tracePt t="45874" x="9829800" y="4391025"/>
          <p14:tracePt t="45884" x="9769475" y="4383088"/>
          <p14:tracePt t="45890" x="9675813" y="4376738"/>
          <p14:tracePt t="45901" x="9575800" y="4360863"/>
          <p14:tracePt t="45910" x="9402763" y="4341813"/>
          <p14:tracePt t="45916" x="9261475" y="4335463"/>
          <p14:tracePt t="45924" x="8890000" y="4300538"/>
          <p14:tracePt t="45940" x="8186738" y="4256088"/>
          <p14:tracePt t="45957" x="7169150" y="4244975"/>
          <p14:tracePt t="45964" x="6819900" y="4244975"/>
          <p14:tracePt t="45973" x="6154738" y="4252913"/>
          <p14:tracePt t="45982" x="5499100" y="4289425"/>
          <p14:tracePt t="45992" x="5127625" y="4327525"/>
          <p14:tracePt t="45998" x="4746625" y="4360863"/>
          <p14:tracePt t="46008" x="4162425" y="4424363"/>
          <p14:tracePt t="46014" x="3856038" y="4457700"/>
          <p14:tracePt t="46020" x="3440113" y="4503738"/>
          <p14:tracePt t="46029" x="3189288" y="4537075"/>
          <p14:tracePt t="46036" x="3009900" y="4562475"/>
          <p14:tracePt t="46045" x="2935288" y="4578350"/>
          <p14:tracePt t="46052" x="2836863" y="4597400"/>
          <p14:tracePt t="46062" x="2778125" y="4608513"/>
          <p14:tracePt t="46070" x="2759075" y="4616450"/>
          <p14:tracePt t="46077" x="2751138" y="4619625"/>
          <p14:tracePt t="46085" x="2751138" y="4622800"/>
          <p14:tracePt t="46100" x="2778125" y="4633913"/>
          <p14:tracePt t="46108" x="2803525" y="4641850"/>
          <p14:tracePt t="46117" x="2811463" y="4649788"/>
          <p14:tracePt t="46124" x="2822575" y="4660900"/>
          <p14:tracePt t="46133" x="2822575" y="4672013"/>
          <p14:tracePt t="46432" x="2811463" y="4672013"/>
          <p14:tracePt t="46440" x="2800350" y="4672013"/>
          <p14:tracePt t="46450" x="2767013" y="4672013"/>
          <p14:tracePt t="46457" x="2728913" y="4672013"/>
          <p14:tracePt t="46466" x="2684463" y="4672013"/>
          <p14:tracePt t="46483" x="2392363" y="4691063"/>
          <p14:tracePt t="46487" x="2249488" y="4697413"/>
          <p14:tracePt t="46499" x="2125663" y="4697413"/>
          <p14:tracePt t="46516" x="1979613" y="4697413"/>
          <p14:tracePt t="46521" x="1924050" y="4694238"/>
          <p14:tracePt t="46529" x="1871663" y="4691063"/>
          <p14:tracePt t="46536" x="1819275" y="4679950"/>
          <p14:tracePt t="46546" x="1763713" y="4664075"/>
          <p14:tracePt t="46554" x="1717675" y="4652963"/>
          <p14:tracePt t="46564" x="1665288" y="4649788"/>
          <p14:tracePt t="46569" x="1620838" y="4641850"/>
          <p14:tracePt t="46577" x="1565275" y="4638675"/>
          <p14:tracePt t="46585" x="1541463" y="4630738"/>
          <p14:tracePt t="46593" x="1524000" y="4630738"/>
          <p14:tracePt t="46601" x="1519238" y="4630738"/>
          <p14:tracePt t="46608" x="1508125" y="4627563"/>
          <p14:tracePt t="46649" x="1504950" y="4627563"/>
          <p14:tracePt t="47925" x="1501775" y="4622800"/>
          <p14:tracePt t="47930" x="1497013" y="4622800"/>
          <p14:tracePt t="47982" x="1493838" y="4622800"/>
          <p14:tracePt t="47996" x="1489075" y="4622800"/>
          <p14:tracePt t="48175" x="1489075" y="4619625"/>
          <p14:tracePt t="48191" x="1489075" y="4616450"/>
          <p14:tracePt t="48199" x="1489075" y="4611688"/>
          <p14:tracePt t="48213" x="1489075" y="4608513"/>
          <p14:tracePt t="48230" x="1489075" y="4603750"/>
          <p14:tracePt t="48245" x="1489075" y="4600575"/>
          <p14:tracePt t="48519" x="1489075" y="4603750"/>
          <p14:tracePt t="48526" x="1489075" y="4608513"/>
          <p14:tracePt t="48541" x="1485900" y="4608513"/>
          <p14:tracePt t="48542" x="1485900" y="4611688"/>
          <p14:tracePt t="48553" x="1482725" y="4616450"/>
          <p14:tracePt t="48563" x="1477963" y="4622800"/>
          <p14:tracePt t="48569" x="1477963" y="4633913"/>
          <p14:tracePt t="48576" x="1477963" y="4641850"/>
          <p14:tracePt t="48586" x="1477963" y="4668838"/>
          <p14:tracePt t="48596" x="1477963" y="4683125"/>
          <p14:tracePt t="48600" x="1477963" y="4694238"/>
          <p14:tracePt t="49542" x="1474788" y="4694238"/>
          <p14:tracePt t="49558" x="1466850" y="4694238"/>
          <p14:tracePt t="49573" x="1463675" y="4691063"/>
          <p14:tracePt t="49585" x="1455738" y="4691063"/>
          <p14:tracePt t="49590" x="1455738" y="4686300"/>
          <p14:tracePt t="49601" x="1452563" y="4686300"/>
          <p14:tracePt t="49608" x="1449388" y="4683125"/>
          <p14:tracePt t="49616" x="1436688" y="4679950"/>
          <p14:tracePt t="49624" x="1433513" y="4679950"/>
          <p14:tracePt t="49634" x="1430338" y="4675188"/>
          <p14:tracePt t="49640" x="1422400" y="4675188"/>
          <p14:tracePt t="49649" x="1422400" y="4672013"/>
          <p14:tracePt t="49656" x="1422400" y="4668838"/>
          <p14:tracePt t="49664" x="1411288" y="4664075"/>
          <p14:tracePt t="49680" x="1400175" y="4664075"/>
          <p14:tracePt t="49689" x="1392238" y="4664075"/>
          <p14:tracePt t="49696" x="1384300" y="4664075"/>
          <p14:tracePt t="49704" x="1373188" y="4664075"/>
          <p14:tracePt t="49712" x="1355725" y="4672013"/>
          <p14:tracePt t="49720" x="1339850" y="4683125"/>
          <p14:tracePt t="49728" x="1331913" y="4691063"/>
          <p14:tracePt t="49737" x="1320800" y="4702175"/>
          <p14:tracePt t="49744" x="1314450" y="4716463"/>
          <p14:tracePt t="49753" x="1295400" y="4735513"/>
          <p14:tracePt t="49759" x="1284288" y="4743450"/>
          <p14:tracePt t="49769" x="1276350" y="4760913"/>
          <p14:tracePt t="49777" x="1268413" y="4773613"/>
          <p14:tracePt t="49784" x="1254125" y="4795838"/>
          <p14:tracePt t="49792" x="1243013" y="4813300"/>
          <p14:tracePt t="49803" x="1235075" y="4840288"/>
          <p14:tracePt t="49808" x="1223963" y="4873625"/>
          <p14:tracePt t="49821" x="1212850" y="4900613"/>
          <p14:tracePt t="49827" x="1201738" y="4922838"/>
          <p14:tracePt t="49837" x="1193800" y="4956175"/>
          <p14:tracePt t="49849" x="1185863" y="4978400"/>
          <p14:tracePt t="49853" x="1179513" y="4997450"/>
          <p14:tracePt t="49857" x="1168400" y="5024438"/>
          <p14:tracePt t="49867" x="1160463" y="5041900"/>
          <p14:tracePt t="49874" x="1157288" y="5049838"/>
          <p14:tracePt t="49885" x="1146175" y="5068888"/>
          <p14:tracePt t="49892" x="1141413" y="5080000"/>
          <p14:tracePt t="49903" x="1133475" y="5087938"/>
          <p14:tracePt t="49905" x="1130300" y="5094288"/>
          <p14:tracePt t="49918" x="1127125" y="5094288"/>
          <p14:tracePt t="49924" x="1122363" y="5099050"/>
          <p14:tracePt t="50029" x="1122363" y="5094288"/>
          <p14:tracePt t="50070" x="1122363" y="5091113"/>
          <p14:tracePt t="51643" x="1127125" y="5091113"/>
          <p14:tracePt t="51654" x="1138238" y="5091113"/>
          <p14:tracePt t="51655" x="1174750" y="5099050"/>
          <p14:tracePt t="51664" x="1235075" y="5116513"/>
          <p14:tracePt t="51673" x="1320800" y="5129213"/>
          <p14:tracePt t="51680" x="1419225" y="5143500"/>
          <p14:tracePt t="51689" x="1624013" y="5162550"/>
          <p14:tracePt t="51696" x="1811338" y="5170488"/>
          <p14:tracePt t="51706" x="2055813" y="5170488"/>
          <p14:tracePt t="51717" x="2282825" y="5181600"/>
          <p14:tracePt t="51722" x="2451100" y="5181600"/>
          <p14:tracePt t="51731" x="2579688" y="5187950"/>
          <p14:tracePt t="51738" x="2706688" y="5195888"/>
          <p14:tracePt t="51744" x="2847975" y="5207000"/>
          <p14:tracePt t="51752" x="3017838" y="5214938"/>
          <p14:tracePt t="52246" x="3021013" y="5214938"/>
          <p14:tracePt t="52254" x="3024188" y="5214938"/>
          <p14:tracePt t="52262" x="3032125" y="5214938"/>
          <p14:tracePt t="52273" x="3046413" y="5214938"/>
          <p14:tracePt t="52278" x="3076575" y="5214938"/>
          <p14:tracePt t="52285" x="3098800" y="5214938"/>
          <p14:tracePt t="52292" x="3109913" y="5218113"/>
          <p14:tracePt t="52301" x="3125788" y="5226050"/>
          <p14:tracePt t="52308" x="3128963" y="5233988"/>
          <p14:tracePt t="52321" x="3151188" y="5233988"/>
          <p14:tracePt t="52326" x="3175000" y="5240338"/>
          <p14:tracePt t="52335" x="3219450" y="5245100"/>
          <p14:tracePt t="52343" x="3282950" y="5251450"/>
          <p14:tracePt t="52348" x="3349625" y="5256213"/>
          <p14:tracePt t="52356" x="3443288" y="5270500"/>
          <p14:tracePt t="52364" x="3511550" y="5270500"/>
          <p14:tracePt t="52372" x="3594100" y="5278438"/>
          <p14:tracePt t="52380" x="3668713" y="5278438"/>
          <p14:tracePt t="52390" x="3770313" y="5286375"/>
          <p14:tracePt t="52400" x="3878263" y="5286375"/>
          <p14:tracePt t="52409" x="3971925" y="5286375"/>
          <p14:tracePt t="52421" x="4095750" y="5286375"/>
          <p14:tracePt t="52424" x="4264025" y="5286375"/>
          <p14:tracePt t="52428" x="4402138" y="5286375"/>
          <p14:tracePt t="52440" x="4551363" y="5286375"/>
          <p14:tracePt t="52449" x="4859338" y="5278438"/>
          <p14:tracePt t="52456" x="5091113" y="5267325"/>
          <p14:tracePt t="52467" x="5349875" y="5267325"/>
          <p14:tracePt t="52472" x="5476875" y="5259388"/>
          <p14:tracePt t="52479" x="5764213" y="5259388"/>
          <p14:tracePt t="52487" x="6056313" y="5248275"/>
          <p14:tracePt t="52495" x="6210300" y="5240338"/>
          <p14:tracePt t="52504" x="6491288" y="5218113"/>
          <p14:tracePt t="52513" x="6643688" y="5210175"/>
          <p14:tracePt t="52519" x="6775450" y="5192713"/>
          <p14:tracePt t="52526" x="6985000" y="5154613"/>
          <p14:tracePt t="52535" x="7075488" y="5132388"/>
          <p14:tracePt t="52542" x="7150100" y="5113338"/>
          <p14:tracePt t="52552" x="7180263" y="5110163"/>
          <p14:tracePt t="52562" x="7221538" y="5110163"/>
          <p14:tracePt t="52568" x="7221538" y="5113338"/>
          <p14:tracePt t="52582" x="7216775" y="5110163"/>
          <p14:tracePt t="52590" x="7224713" y="5129213"/>
          <p14:tracePt t="53006" x="7224713" y="5121275"/>
          <p14:tracePt t="53015" x="7224713" y="5116513"/>
          <p14:tracePt t="53021" x="7221538" y="5113338"/>
          <p14:tracePt t="53026" x="7183438" y="5094288"/>
          <p14:tracePt t="53036" x="7153275" y="5094288"/>
          <p14:tracePt t="53042" x="7134225" y="5094288"/>
          <p14:tracePt t="53051" x="7127875" y="5087938"/>
          <p14:tracePt t="53058" x="7127875" y="5083175"/>
          <p14:tracePt t="53066" x="7134225" y="5083175"/>
          <p14:tracePt t="53074" x="7134225" y="5080000"/>
          <p14:tracePt t="53082" x="7134225" y="5076825"/>
          <p14:tracePt t="53092" x="7134225" y="5072063"/>
          <p14:tracePt t="53102" x="7127875" y="5072063"/>
          <p14:tracePt t="53106" x="7127875" y="5064125"/>
          <p14:tracePt t="53114" x="7119938" y="5060950"/>
          <p14:tracePt t="53147" x="7119938" y="5057775"/>
          <p14:tracePt t="54085" x="7123113" y="5057775"/>
          <p14:tracePt t="54093" x="7127875" y="5064125"/>
          <p14:tracePt t="54102" x="7145338" y="5080000"/>
          <p14:tracePt t="54111" x="7161213" y="5091113"/>
          <p14:tracePt t="54116" x="7172325" y="5105400"/>
          <p14:tracePt t="54123" x="7180263" y="5113338"/>
          <p14:tracePt t="54131" x="7186613" y="5116513"/>
          <p14:tracePt t="54139" x="7194550" y="5121275"/>
          <p14:tracePt t="54146" x="7202488" y="5121275"/>
          <p14:tracePt t="54154" x="7210425" y="5129213"/>
          <p14:tracePt t="54162" x="7224713" y="5132388"/>
          <p14:tracePt t="54171" x="7239000" y="5135563"/>
          <p14:tracePt t="54178" x="7273925" y="5146675"/>
          <p14:tracePt t="54187" x="7302500" y="5154613"/>
          <p14:tracePt t="54194" x="7351713" y="5165725"/>
          <p14:tracePt t="54203" x="7389813" y="5170488"/>
          <p14:tracePt t="54210" x="7431088" y="5181600"/>
          <p14:tracePt t="54222" x="7475538" y="5187950"/>
          <p14:tracePt t="54226" x="7519988" y="5199063"/>
          <p14:tracePt t="54238" x="7569200" y="5210175"/>
          <p14:tracePt t="54242" x="7605713" y="5214938"/>
          <p14:tracePt t="54253" x="7666038" y="5233988"/>
          <p14:tracePt t="54260" x="7723188" y="5240338"/>
          <p14:tracePt t="54271" x="7827963" y="5262563"/>
          <p14:tracePt t="54276" x="7905750" y="5275263"/>
          <p14:tracePt t="54286" x="7999413" y="5289550"/>
          <p14:tracePt t="54292" x="8231188" y="5308600"/>
          <p14:tracePt t="54300" x="8377238" y="5327650"/>
          <p14:tracePt t="54310" x="8534400" y="5334000"/>
          <p14:tracePt t="54319" x="8672513" y="5334000"/>
          <p14:tracePt t="54324" x="8778875" y="5334000"/>
          <p14:tracePt t="54332" x="8886825" y="5334000"/>
          <p14:tracePt t="54341" x="8980488" y="5334000"/>
          <p14:tracePt t="54348" x="9074150" y="5334000"/>
          <p14:tracePt t="54357" x="9104313" y="5334000"/>
          <p14:tracePt t="54365" x="9156700" y="5334000"/>
          <p14:tracePt t="54373" x="9170988" y="5334000"/>
          <p14:tracePt t="54380" x="9209088" y="5338763"/>
          <p14:tracePt t="54389" x="9223375" y="5338763"/>
          <p14:tracePt t="54396" x="9245600" y="5338763"/>
          <p14:tracePt t="54405" x="9297988" y="5345113"/>
          <p14:tracePt t="54412" x="9336088" y="5345113"/>
          <p14:tracePt t="54421" x="9380538" y="5345113"/>
          <p14:tracePt t="54428" x="9429750" y="5341938"/>
          <p14:tracePt t="54437" x="9482138" y="5338763"/>
          <p14:tracePt t="54444" x="9534525" y="5319713"/>
          <p14:tracePt t="54453" x="9590088" y="5308600"/>
          <p14:tracePt t="54460" x="9634538" y="5300663"/>
          <p14:tracePt t="54470" x="9680575" y="5289550"/>
          <p14:tracePt t="54480" x="9728200" y="5286375"/>
          <p14:tracePt t="54491" x="9752013" y="5286375"/>
          <p14:tracePt t="54494" x="9810750" y="5278438"/>
          <p14:tracePt t="54503" x="9871075" y="5278438"/>
          <p14:tracePt t="54510" x="9937750" y="5270500"/>
          <p14:tracePt t="54519" x="9975850" y="5270500"/>
          <p14:tracePt t="54526" x="10044113" y="5270500"/>
          <p14:tracePt t="54535" x="10096500" y="5275263"/>
          <p14:tracePt t="54542" x="10129838" y="5286375"/>
          <p14:tracePt t="54551" x="10136188" y="5292725"/>
          <p14:tracePt t="54559" x="10152063" y="5297488"/>
          <p14:tracePt t="54566" x="10160000" y="5300663"/>
          <p14:tracePt t="54575" x="10166350" y="5303838"/>
          <p14:tracePt t="54583" x="10177463" y="5311775"/>
          <p14:tracePt t="54591" x="10177463" y="5314950"/>
          <p14:tracePt t="54976" x="10182225" y="5314950"/>
          <p14:tracePt t="54986" x="10185400" y="5314950"/>
          <p14:tracePt t="54994" x="10188575" y="5314950"/>
          <p14:tracePt t="55002" x="10193338" y="5311775"/>
          <p14:tracePt t="55009" x="10196513" y="5311775"/>
          <p14:tracePt t="55022" x="10196513" y="5308600"/>
          <p14:tracePt t="55043" x="10196513" y="5303838"/>
          <p14:tracePt t="55050" x="10188575" y="5300663"/>
          <p14:tracePt t="55059" x="10185400" y="5300663"/>
          <p14:tracePt t="55066" x="10182225" y="5300663"/>
          <p14:tracePt t="55076" x="10177463" y="5297488"/>
          <p14:tracePt t="55092" x="10174288" y="5297488"/>
          <p14:tracePt t="55103" x="10166350" y="5297488"/>
          <p14:tracePt t="55108" x="10163175" y="5297488"/>
          <p14:tracePt t="55120" x="10160000" y="5297488"/>
          <p14:tracePt t="55124" x="10160000" y="5292725"/>
          <p14:tracePt t="55132" x="10166350" y="5289550"/>
          <p14:tracePt t="55141" x="10171113" y="5286375"/>
          <p14:tracePt t="55155" x="10171113" y="5281613"/>
          <p14:tracePt t="55161" x="10171113" y="5278438"/>
          <p14:tracePt t="55178" x="10166350" y="5278438"/>
          <p14:tracePt t="55203" x="10166350" y="5275263"/>
          <p14:tracePt t="55210" x="10166350" y="5270500"/>
          <p14:tracePt t="55220" x="10166350" y="5267325"/>
          <p14:tracePt t="55268" x="10166350" y="5262563"/>
          <p14:tracePt t="55278" x="10171113" y="5262563"/>
          <p14:tracePt t="55289" x="10171113" y="5259388"/>
          <p14:tracePt t="55294" x="10174288" y="5259388"/>
          <p14:tracePt t="55300" x="10177463" y="5256213"/>
          <p14:tracePt t="55309" x="10182225" y="5245100"/>
          <p14:tracePt t="55316" x="10182225" y="5237163"/>
          <p14:tracePt t="55325" x="10182225" y="5229225"/>
          <p14:tracePt t="55332" x="10177463" y="5222875"/>
          <p14:tracePt t="55341" x="10171113" y="5218113"/>
          <p14:tracePt t="55347" x="10163175" y="5203825"/>
          <p14:tracePt t="55364" x="10160000" y="5199063"/>
          <p14:tracePt t="55374" x="10155238" y="5195888"/>
          <p14:tracePt t="55382" x="10152063" y="5195888"/>
          <p14:tracePt t="55390" x="10152063" y="5192713"/>
          <p14:tracePt t="55415" x="10148888" y="5192713"/>
          <p14:tracePt t="55593" x="10148888" y="5187950"/>
          <p14:tracePt t="55644" x="10148888" y="5184775"/>
          <p14:tracePt t="55658" x="10148888" y="5181600"/>
          <p14:tracePt t="55668" x="10144125" y="5181600"/>
          <p14:tracePt t="56020" x="10140950" y="5176838"/>
          <p14:tracePt t="56029" x="10140950" y="5173663"/>
          <p14:tracePt t="56032" x="10136188" y="5173663"/>
          <p14:tracePt t="56046" x="10133013" y="5165725"/>
          <p14:tracePt t="56050" x="10125075" y="5162550"/>
          <p14:tracePt t="56058" x="10118725" y="5157788"/>
          <p14:tracePt t="56067" x="10110788" y="5154613"/>
          <p14:tracePt t="56075" x="10102850" y="5151438"/>
          <p14:tracePt t="56082" x="10096500" y="5143500"/>
          <p14:tracePt t="56092" x="10080625" y="5140325"/>
          <p14:tracePt t="56102" x="10066338" y="5135563"/>
          <p14:tracePt t="56111" x="10039350" y="5124450"/>
          <p14:tracePt t="56120" x="9998075" y="5113338"/>
          <p14:tracePt t="56122" x="9931400" y="5099050"/>
          <p14:tracePt t="56132" x="9837738" y="5087938"/>
          <p14:tracePt t="56143" x="9617075" y="5068888"/>
          <p14:tracePt t="56146" x="9432925" y="5068888"/>
          <p14:tracePt t="56155" x="8947150" y="5053013"/>
          <p14:tracePt t="56166" x="8567738" y="5053013"/>
          <p14:tracePt t="56170" x="8101013" y="5053013"/>
          <p14:tracePt t="56179" x="7566025" y="5087938"/>
          <p14:tracePt t="56186" x="7015163" y="5140325"/>
          <p14:tracePt t="56194" x="6494463" y="5199063"/>
          <p14:tracePt t="56202" x="6165850" y="5245100"/>
          <p14:tracePt t="56211" x="5659438" y="5319713"/>
          <p14:tracePt t="56218" x="5364163" y="5353050"/>
          <p14:tracePt t="56227" x="4870450" y="5427663"/>
          <p14:tracePt t="56234" x="4619625" y="5457825"/>
          <p14:tracePt t="56244" x="4352925" y="5499100"/>
          <p14:tracePt t="56254" x="4192588" y="5518150"/>
          <p14:tracePt t="56262" x="4132263" y="5526088"/>
          <p14:tracePt t="56269" x="4102100" y="5529263"/>
          <p14:tracePt t="56276" x="4095750" y="5532438"/>
          <p14:tracePt t="56286" x="4090988" y="5537200"/>
          <p14:tracePt t="56290" x="4098925" y="5540375"/>
          <p14:tracePt t="56300" x="4117975" y="5518150"/>
          <p14:tracePt t="56307" x="4140200" y="5518150"/>
          <p14:tracePt t="56317" x="4151313" y="5518150"/>
          <p14:tracePt t="56677" x="4151313" y="5513388"/>
          <p14:tracePt t="56695" x="4148138" y="5510213"/>
          <p14:tracePt t="56703" x="4143375" y="5507038"/>
          <p14:tracePt t="56711" x="4143375" y="5499100"/>
          <p14:tracePt t="56717" x="4140200" y="5495925"/>
          <p14:tracePt t="56727" x="4140200" y="5491163"/>
          <p14:tracePt t="56734" x="4132263" y="5491163"/>
          <p14:tracePt t="56742" x="4125913" y="5487988"/>
          <p14:tracePt t="56750" x="4125913" y="5484813"/>
          <p14:tracePt t="56758" x="4129088" y="5476875"/>
          <p14:tracePt t="56765" x="4140200" y="5473700"/>
          <p14:tracePt t="56775" x="4143375" y="5465763"/>
          <p14:tracePt t="56781" x="4151313" y="5461000"/>
          <p14:tracePt t="56790" x="4151313" y="5454650"/>
          <p14:tracePt t="56797" x="4151313" y="5446713"/>
          <p14:tracePt t="56808" x="4151313" y="5438775"/>
          <p14:tracePt t="56814" x="4151313" y="5435600"/>
          <p14:tracePt t="56824" x="4151313" y="5427663"/>
          <p14:tracePt t="56832" x="4151313" y="5416550"/>
          <p14:tracePt t="56841" x="4151313" y="5408613"/>
          <p14:tracePt t="56848" x="4151313" y="5397500"/>
          <p14:tracePt t="56857" x="4159250" y="5386388"/>
          <p14:tracePt t="56864" x="4159250" y="5383213"/>
          <p14:tracePt t="56873" x="4162425" y="5375275"/>
          <p14:tracePt t="56880" x="4178300" y="5367338"/>
          <p14:tracePt t="56889" x="4192588" y="5349875"/>
          <p14:tracePt t="56896" x="4192588" y="5345113"/>
          <p14:tracePt t="56904" x="4195763" y="5341938"/>
          <p14:tracePt t="56914" x="4200525" y="5334000"/>
          <p14:tracePt t="56921" x="4200525" y="5330825"/>
          <p14:tracePt t="56935" x="4203700" y="5327650"/>
          <p14:tracePt t="56936" x="4203700" y="5322888"/>
          <p14:tracePt t="56944" x="4206875" y="5322888"/>
          <p14:tracePt t="56952" x="4206875" y="5319713"/>
          <p14:tracePt t="56960" x="4206875" y="5314950"/>
          <p14:tracePt t="56980" x="4211638" y="5314950"/>
          <p14:tracePt t="57279" x="4206875" y="5314950"/>
          <p14:tracePt t="57286" x="4200525" y="5319713"/>
          <p14:tracePt t="57295" x="4192588" y="5330825"/>
          <p14:tracePt t="57302" x="4184650" y="5338763"/>
          <p14:tracePt t="57311" x="4178300" y="5349875"/>
          <p14:tracePt t="57318" x="4170363" y="5353050"/>
          <p14:tracePt t="57327" x="4165600" y="5360988"/>
          <p14:tracePt t="57335" x="4165600" y="5364163"/>
          <p14:tracePt t="57491" x="4165600" y="5360988"/>
          <p14:tracePt t="57499" x="4165600" y="5356225"/>
          <p14:tracePt t="57508" x="4170363" y="5356225"/>
          <p14:tracePt t="57522" x="4173538" y="5353050"/>
          <p14:tracePt t="57529" x="4178300" y="5349875"/>
          <p14:tracePt t="57559" x="4178300" y="5345113"/>
          <p14:tracePt t="57573" x="4181475" y="5345113"/>
          <p14:tracePt t="57607" x="4181475" y="5341938"/>
          <p14:tracePt t="57638" x="4184650" y="5338763"/>
          <p14:tracePt t="57664" x="4184650" y="5334000"/>
          <p14:tracePt t="57679" x="4189413" y="5334000"/>
          <p14:tracePt t="59460" x="4189413" y="5341938"/>
          <p14:tracePt t="59467" x="4189413" y="5353050"/>
          <p14:tracePt t="59474" x="4189413" y="5372100"/>
          <p14:tracePt t="59481" x="4170363" y="5405438"/>
          <p14:tracePt t="59488" x="4162425" y="5424488"/>
          <p14:tracePt t="59496" x="4148138" y="5446713"/>
          <p14:tracePt t="59504" x="4137025" y="5491163"/>
          <p14:tracePt t="59949" x="4132263" y="5491163"/>
          <p14:tracePt t="59957" x="4129088" y="5491163"/>
          <p14:tracePt t="59964" x="4121150" y="5491163"/>
          <p14:tracePt t="59972" x="4113213" y="5487988"/>
          <p14:tracePt t="59981" x="4102100" y="5487988"/>
          <p14:tracePt t="59988" x="4084638" y="5487988"/>
          <p14:tracePt t="59997" x="4073525" y="5491163"/>
          <p14:tracePt t="60004" x="4065588" y="5491163"/>
          <p14:tracePt t="60013" x="4060825" y="5491163"/>
          <p14:tracePt t="60037" x="4057650" y="5491163"/>
          <p14:tracePt t="60044" x="4049713" y="5491163"/>
          <p14:tracePt t="60053" x="4032250" y="5491163"/>
          <p14:tracePt t="60062" x="4008438" y="5491163"/>
          <p14:tracePt t="60071" x="3971925" y="5495925"/>
          <p14:tracePt t="60078" x="3911600" y="5502275"/>
          <p14:tracePt t="60088" x="3851275" y="5507038"/>
          <p14:tracePt t="60095" x="3784600" y="5513388"/>
          <p14:tracePt t="60100" x="3709988" y="5526088"/>
          <p14:tracePt t="60108" x="3624263" y="5540375"/>
          <p14:tracePt t="60116" x="3548063" y="5551488"/>
          <p14:tracePt t="60127" x="3489325" y="5562600"/>
          <p14:tracePt t="60136" x="3421063" y="5578475"/>
          <p14:tracePt t="60143" x="3365500" y="5589588"/>
          <p14:tracePt t="60149" x="3335338" y="5592763"/>
          <p14:tracePt t="60158" x="3286125" y="5603875"/>
          <p14:tracePt t="60166" x="3249613" y="5611813"/>
          <p14:tracePt t="60174" x="3203575" y="5611813"/>
          <p14:tracePt t="60181" x="3181350" y="5614988"/>
          <p14:tracePt t="60190" x="3125788" y="5626100"/>
          <p14:tracePt t="60199" x="3087688" y="5626100"/>
          <p14:tracePt t="60209" x="3051175" y="5637213"/>
          <p14:tracePt t="60216" x="3001963" y="5645150"/>
          <p14:tracePt t="60222" x="2965450" y="5648325"/>
          <p14:tracePt t="60232" x="2941638" y="5656263"/>
          <p14:tracePt t="60245" x="2897188" y="5656263"/>
          <p14:tracePt t="60250" x="2871788" y="5659438"/>
          <p14:tracePt t="60255" x="2841625" y="5659438"/>
          <p14:tracePt t="60263" x="2822575" y="5659438"/>
          <p14:tracePt t="60272" x="2800350" y="5659438"/>
          <p14:tracePt t="60280" x="2789238" y="5659438"/>
          <p14:tracePt t="60288" x="2778125" y="5664200"/>
          <p14:tracePt t="60300" x="2767013" y="5667375"/>
          <p14:tracePt t="60301" x="2759075" y="5667375"/>
          <p14:tracePt t="60310" x="2751138" y="5670550"/>
          <p14:tracePt t="60318" x="2743200" y="5670550"/>
          <p14:tracePt t="60327" x="2740025" y="5675313"/>
          <p14:tracePt t="60334" x="2736850" y="5675313"/>
          <p14:tracePt t="60343" x="2732088" y="5675313"/>
          <p14:tracePt t="60351" x="2728913" y="5675313"/>
          <p14:tracePt t="60366" x="2725738" y="5675313"/>
          <p14:tracePt t="60382" x="2720975" y="5675313"/>
          <p14:tracePt t="60390" x="2720975" y="5678488"/>
          <p14:tracePt t="60399" x="2720975" y="5683250"/>
          <p14:tracePt t="60422" x="2725738" y="5683250"/>
          <p14:tracePt t="60755" x="2717800" y="5683250"/>
          <p14:tracePt t="60763" x="2709863" y="5683250"/>
          <p14:tracePt t="60772" x="2690813" y="5683250"/>
          <p14:tracePt t="60779" x="2679700" y="5683250"/>
          <p14:tracePt t="60786" x="2676525" y="5683250"/>
          <p14:tracePt t="60797" x="2673350" y="5683250"/>
          <p14:tracePt t="60824" x="2668588" y="5683250"/>
          <p14:tracePt t="60831" x="2665413" y="5683250"/>
          <p14:tracePt t="60835" x="2654300" y="5683250"/>
          <p14:tracePt t="60843" x="2654300" y="5686425"/>
          <p14:tracePt t="60850" x="2646363" y="5694363"/>
          <p14:tracePt t="60858" x="2632075" y="5694363"/>
          <p14:tracePt t="60874" x="2620963" y="5694363"/>
          <p14:tracePt t="60883" x="2616200" y="5694363"/>
          <p14:tracePt t="60890" x="2613025" y="5694363"/>
          <p14:tracePt t="60933" x="2613025" y="5689600"/>
          <p14:tracePt t="61047" x="2613025" y="5686425"/>
          <p14:tracePt t="61555" x="2609850" y="5686425"/>
          <p14:tracePt t="61563" x="2605088" y="5686425"/>
          <p14:tracePt t="61571" x="2590800" y="5697538"/>
          <p14:tracePt t="61581" x="2563813" y="5708650"/>
          <p14:tracePt t="61589" x="2544763" y="5716588"/>
          <p14:tracePt t="61592" x="2533650" y="5730875"/>
          <p14:tracePt t="61609" x="2530475" y="5738813"/>
          <p14:tracePt t="61616" x="2530475" y="5741988"/>
          <p14:tracePt t="61624" x="2527300" y="5741988"/>
          <p14:tracePt t="61632" x="2586038" y="5738813"/>
          <p14:tracePt t="61640" x="2579688" y="5738813"/>
          <p14:tracePt t="61648" x="2560638" y="5738813"/>
          <p14:tracePt t="62159" x="2557463" y="5738813"/>
          <p14:tracePt t="62168" x="2552700" y="5738813"/>
          <p14:tracePt t="62174" x="2549525" y="5738813"/>
          <p14:tracePt t="62189" x="2538413" y="5738813"/>
          <p14:tracePt t="62199" x="2508250" y="5741988"/>
          <p14:tracePt t="62204" x="2489200" y="5753100"/>
          <p14:tracePt t="62215" x="2478088" y="5753100"/>
          <p14:tracePt t="62231" x="2481263" y="5753100"/>
          <p14:tracePt t="62238" x="2492375" y="5753100"/>
          <p14:tracePt t="62265" x="2511425" y="5727700"/>
          <p14:tracePt t="62270" x="2511425" y="5724525"/>
          <p14:tracePt t="62279" x="2508250" y="5724525"/>
          <p14:tracePt t="62305" x="2508250" y="5719763"/>
          <p14:tracePt t="62313" x="2508250" y="5716588"/>
          <p14:tracePt t="62321" x="2505075" y="5716588"/>
          <p14:tracePt t="62338" x="2505075" y="5711825"/>
          <p14:tracePt t="62559" x="2505075" y="5708650"/>
          <p14:tracePt t="63046" x="2508250" y="5708650"/>
          <p14:tracePt t="63055" x="2516188" y="5708650"/>
          <p14:tracePt t="63063" x="2538413" y="5708650"/>
          <p14:tracePt t="63074" x="2574925" y="5708650"/>
          <p14:tracePt t="63077" x="2627313" y="5708650"/>
          <p14:tracePt t="63087" x="2687638" y="5708650"/>
          <p14:tracePt t="63092" x="2754313" y="5708650"/>
          <p14:tracePt t="63100" x="2844800" y="5708650"/>
          <p14:tracePt t="63111" x="2952750" y="5708650"/>
          <p14:tracePt t="63118" x="3046413" y="5708650"/>
          <p14:tracePt t="63126" x="3186113" y="5708650"/>
          <p14:tracePt t="63133" x="3263900" y="5708650"/>
          <p14:tracePt t="63141" x="3368675" y="5708650"/>
          <p14:tracePt t="63149" x="3448050" y="5708650"/>
          <p14:tracePt t="63156" x="3514725" y="5708650"/>
          <p14:tracePt t="63163" x="3597275" y="5708650"/>
          <p14:tracePt t="63173" x="3657600" y="5708650"/>
          <p14:tracePt t="63183" x="3702050" y="5711825"/>
          <p14:tracePt t="63190" x="3751263" y="5724525"/>
          <p14:tracePt t="63198" x="3762375" y="5730875"/>
          <p14:tracePt t="63206" x="3781425" y="5738813"/>
          <p14:tracePt t="63216" x="3762375" y="5768975"/>
          <p14:tracePt t="63606" x="3762375" y="5764213"/>
          <p14:tracePt t="63611" x="3762375" y="5761038"/>
          <p14:tracePt t="63618" x="3762375" y="5753100"/>
          <p14:tracePt t="63631" x="3754438" y="5746750"/>
          <p14:tracePt t="63635" x="3743325" y="5735638"/>
          <p14:tracePt t="63644" x="3743325" y="5730875"/>
          <p14:tracePt t="63650" x="3746500" y="5716588"/>
          <p14:tracePt t="63660" x="3757613" y="5705475"/>
          <p14:tracePt t="63664" x="3770313" y="5694363"/>
          <p14:tracePt t="63675" x="3784600" y="5678488"/>
          <p14:tracePt t="63682" x="3787775" y="5667375"/>
          <p14:tracePt t="63688" x="3792538" y="5664200"/>
          <p14:tracePt t="63697" x="3792538" y="5659438"/>
          <p14:tracePt t="63704" x="3795713" y="5656263"/>
          <p14:tracePt t="63713" x="3803650" y="5656263"/>
          <p14:tracePt t="63720" x="3810000" y="5656263"/>
          <p14:tracePt t="63732" x="3817938" y="5648325"/>
          <p14:tracePt t="63738" x="3829050" y="5648325"/>
          <p14:tracePt t="63748" x="3840163" y="5648325"/>
          <p14:tracePt t="63759" x="3844925" y="5648325"/>
          <p14:tracePt t="63766" x="3848100" y="5648325"/>
          <p14:tracePt t="63768" x="3851275" y="5648325"/>
          <p14:tracePt t="63778" x="3856038" y="5648325"/>
          <p14:tracePt t="63957" x="3856038" y="5645150"/>
          <p14:tracePt t="64083" x="3859213" y="5645150"/>
          <p14:tracePt t="64105" x="3862388" y="5645150"/>
          <p14:tracePt t="64106" x="3862388" y="5641975"/>
          <p14:tracePt t="64112" x="3867150" y="5641975"/>
          <p14:tracePt t="64140" x="3870325" y="5641975"/>
          <p14:tracePt t="64196" x="3878263" y="5641975"/>
          <p14:tracePt t="64211" x="3881438" y="5641975"/>
          <p14:tracePt t="64221" x="3889375" y="5641975"/>
          <p14:tracePt t="64231" x="3897313" y="5641975"/>
          <p14:tracePt t="64262" x="3900488" y="5641975"/>
          <p14:tracePt t="64269" x="3903663" y="5641975"/>
          <p14:tracePt t="64278" x="3914775" y="5641975"/>
          <p14:tracePt t="64288" x="3944938" y="5641975"/>
          <p14:tracePt t="64294" x="3979863" y="5648325"/>
          <p14:tracePt t="64305" x="4008438" y="5648325"/>
          <p14:tracePt t="64315" x="4024313" y="5653088"/>
          <p14:tracePt t="64320" x="4038600" y="5653088"/>
          <p14:tracePt t="64327" x="4046538" y="5653088"/>
          <p14:tracePt t="64944" x="4049713" y="5653088"/>
          <p14:tracePt t="64948" x="4065588" y="5656263"/>
          <p14:tracePt t="64955" x="4110038" y="5659438"/>
          <p14:tracePt t="64962" x="4184650" y="5667375"/>
          <p14:tracePt t="64970" x="4289425" y="5675313"/>
          <p14:tracePt t="64978" x="4446588" y="5683250"/>
          <p14:tracePt t="64986" x="4570413" y="5683250"/>
          <p14:tracePt t="64994" x="4829175" y="5694363"/>
          <p14:tracePt t="65002" x="5102225" y="5694363"/>
          <p14:tracePt t="65010" x="5424488" y="5694363"/>
          <p14:tracePt t="65019" x="5653088" y="5694363"/>
          <p14:tracePt t="65029" x="6015038" y="5686425"/>
          <p14:tracePt t="65035" x="6251575" y="5664200"/>
          <p14:tracePt t="65044" x="6480175" y="5656263"/>
          <p14:tracePt t="65053" x="6708775" y="5656263"/>
          <p14:tracePt t="65060" x="6902450" y="5678488"/>
          <p14:tracePt t="65069" x="6977063" y="5694363"/>
          <p14:tracePt t="65077" x="7092950" y="5716588"/>
          <p14:tracePt t="65085" x="7142163" y="5727700"/>
          <p14:tracePt t="65094" x="7216775" y="5746750"/>
          <p14:tracePt t="65101" x="7265988" y="5757863"/>
          <p14:tracePt t="65697" x="7262813" y="5757863"/>
          <p14:tracePt t="65705" x="7254875" y="5753100"/>
          <p14:tracePt t="65715" x="7246938" y="5753100"/>
          <p14:tracePt t="65723" x="7239000" y="5753100"/>
          <p14:tracePt t="65728" x="7239000" y="5749925"/>
          <p14:tracePt t="65737" x="7239000" y="5746750"/>
          <p14:tracePt t="65753" x="7243763" y="5746750"/>
          <p14:tracePt t="65760" x="7243763" y="5741988"/>
          <p14:tracePt t="65777" x="7243763" y="5738813"/>
          <p14:tracePt t="65803" x="7243763" y="5735638"/>
          <p14:tracePt t="65807" x="7239000" y="5735638"/>
          <p14:tracePt t="65819" x="7232650" y="5735638"/>
          <p14:tracePt t="65835" x="7227888" y="5735638"/>
          <p14:tracePt t="65843" x="7227888" y="5730875"/>
          <p14:tracePt t="65860" x="7227888" y="5727700"/>
          <p14:tracePt t="65867" x="7227888" y="5724525"/>
          <p14:tracePt t="65874" x="7227888" y="5719763"/>
          <p14:tracePt t="65883" x="7224713" y="5716588"/>
          <p14:tracePt t="65890" x="7224713" y="5711825"/>
          <p14:tracePt t="65899" x="7224713" y="5708650"/>
          <p14:tracePt t="65966" x="7224713" y="5705475"/>
          <p14:tracePt t="66015" x="7224713" y="5700713"/>
          <p14:tracePt t="66936" x="7224713" y="5697538"/>
          <p14:tracePt t="66944" x="7227888" y="5697538"/>
          <p14:tracePt t="66968" x="7227888" y="5694363"/>
          <p14:tracePt t="66975" x="7232650" y="5694363"/>
          <p14:tracePt t="67889" x="7235825" y="5694363"/>
          <p14:tracePt t="67897" x="7239000" y="5694363"/>
          <p14:tracePt t="67906" x="7254875" y="5697538"/>
          <p14:tracePt t="67918" x="7280275" y="5716588"/>
          <p14:tracePt t="67929" x="7291388" y="5719763"/>
          <p14:tracePt t="67935" x="7307263" y="5719763"/>
          <p14:tracePt t="67942" x="7343775" y="5724525"/>
          <p14:tracePt t="67950" x="7359650" y="5727700"/>
          <p14:tracePt t="68686" x="7351713" y="5727700"/>
          <p14:tracePt t="68695" x="7337425" y="5727700"/>
          <p14:tracePt t="68703" x="7277100" y="5727700"/>
          <p14:tracePt t="68715" x="7164388" y="5724525"/>
          <p14:tracePt t="68724" x="7104063" y="5724525"/>
          <p14:tracePt t="68732" x="6999288" y="5727700"/>
          <p14:tracePt t="68740" x="6869113" y="5753100"/>
          <p14:tracePt t="68748" x="6737350" y="5768975"/>
          <p14:tracePt t="68757" x="6637338" y="5783263"/>
          <p14:tracePt t="68764" x="6562725" y="5791200"/>
          <p14:tracePt t="68773" x="6486525" y="5791200"/>
          <p14:tracePt t="68780" x="6419850" y="5794375"/>
          <p14:tracePt t="68791" x="6345238" y="5802313"/>
          <p14:tracePt t="68797" x="6270625" y="5802313"/>
          <p14:tracePt t="68805" x="6188075" y="5816600"/>
          <p14:tracePt t="68811" x="6061075" y="5824538"/>
          <p14:tracePt t="68822" x="5929313" y="5846763"/>
          <p14:tracePt t="68828" x="5799138" y="5865813"/>
          <p14:tracePt t="68839" x="5694363" y="5888038"/>
          <p14:tracePt t="68846" x="5562600" y="5910263"/>
          <p14:tracePt t="68854" x="5413375" y="5937250"/>
          <p14:tracePt t="68862" x="5273675" y="5981700"/>
          <p14:tracePt t="68870" x="5168900" y="6003925"/>
          <p14:tracePt t="68879" x="5019675" y="6038850"/>
          <p14:tracePt t="68888" x="4926013" y="6067425"/>
          <p14:tracePt t="68893" x="4837113" y="6091238"/>
          <p14:tracePt t="68904" x="4768850" y="6108700"/>
          <p14:tracePt t="68911" x="4727575" y="6119813"/>
          <p14:tracePt t="68930" x="4619625" y="6149975"/>
          <p14:tracePt t="68934" x="4589463" y="6157913"/>
          <p14:tracePt t="68943" x="4562475" y="6165850"/>
          <p14:tracePt t="68951" x="4545013" y="6172200"/>
          <p14:tracePt t="68958" x="4529138" y="6176963"/>
          <p14:tracePt t="68966" x="4510088" y="6184900"/>
          <p14:tracePt t="68976" x="4498975" y="6188075"/>
          <p14:tracePt t="68982" x="4484688" y="6191250"/>
          <p14:tracePt t="68991" x="4462463" y="6196013"/>
          <p14:tracePt t="68998" x="4451350" y="6199188"/>
          <p14:tracePt t="69007" x="4416425" y="6210300"/>
          <p14:tracePt t="69015" x="4368800" y="6213475"/>
          <p14:tracePt t="69023" x="4341813" y="6224588"/>
          <p14:tracePt t="69030" x="4289425" y="6232525"/>
          <p14:tracePt t="69040" x="4252913" y="6237288"/>
          <p14:tracePt t="69046" x="4214813" y="6243638"/>
          <p14:tracePt t="69054" x="4140200" y="6248400"/>
          <p14:tracePt t="69062" x="4095750" y="6248400"/>
          <p14:tracePt t="69071" x="4049713" y="6248400"/>
          <p14:tracePt t="69078" x="3994150" y="6254750"/>
          <p14:tracePt t="69088" x="3941763" y="6254750"/>
          <p14:tracePt t="69095" x="3897313" y="6254750"/>
          <p14:tracePt t="69103" x="3851275" y="6259513"/>
          <p14:tracePt t="69110" x="3825875" y="6254750"/>
          <p14:tracePt t="69387" x="3822700" y="6254750"/>
          <p14:tracePt t="69396" x="3810000" y="6254750"/>
          <p14:tracePt t="69405" x="3776663" y="6254750"/>
          <p14:tracePt t="69415" x="3732213" y="6254750"/>
          <p14:tracePt t="69417" x="3663950" y="6254750"/>
          <p14:tracePt t="69428" x="3582988" y="6254750"/>
          <p14:tracePt t="69438" x="3398838" y="6265863"/>
          <p14:tracePt t="69443" x="3092450" y="6289675"/>
          <p14:tracePt t="69451" x="2830513" y="6300788"/>
          <p14:tracePt t="69458" x="2627313" y="6307138"/>
          <p14:tracePt t="69466" x="2459038" y="6307138"/>
          <p14:tracePt t="69474" x="2351088" y="6303963"/>
          <p14:tracePt t="69485" x="2254250" y="6296025"/>
          <p14:tracePt t="69492" x="2185988" y="6292850"/>
          <p14:tracePt t="69497" x="2122488" y="6281738"/>
          <p14:tracePt t="69508" x="2100263" y="6273800"/>
          <p14:tracePt t="69525" x="2084388" y="6270625"/>
          <p14:tracePt t="69573" x="2081213" y="6270625"/>
          <p14:tracePt t="69588" x="2081213" y="6265863"/>
          <p14:tracePt t="69600" x="2081213" y="6262688"/>
          <p14:tracePt t="69602" x="2081213" y="6259513"/>
          <p14:tracePt t="69611" x="2078038" y="6259513"/>
          <p14:tracePt t="69619" x="2078038" y="6254750"/>
          <p14:tracePt t="69626" x="2070100" y="6248400"/>
          <p14:tracePt t="69635" x="2066925" y="6243638"/>
          <p14:tracePt t="69642" x="2062163" y="6237288"/>
          <p14:tracePt t="69659" x="2058988" y="6237288"/>
          <p14:tracePt t="69668" x="2058988" y="6232525"/>
          <p14:tracePt t="69674" x="2055813" y="6229350"/>
          <p14:tracePt t="69686" x="2051050" y="6224588"/>
          <p14:tracePt t="69693" x="2051050" y="6221413"/>
          <p14:tracePt t="69702" x="2051050" y="6218238"/>
          <p14:tracePt t="69711" x="2047875" y="6210300"/>
          <p14:tracePt t="69718" x="2043113" y="6202363"/>
          <p14:tracePt t="69724" x="2039938" y="6196013"/>
          <p14:tracePt t="69732" x="2039938" y="6188075"/>
          <p14:tracePt t="69741" x="2039938" y="6184900"/>
          <p14:tracePt t="69748" x="2036763" y="6172200"/>
          <p14:tracePt t="69756" x="2036763" y="6169025"/>
          <p14:tracePt t="69764" x="2032000" y="6161088"/>
          <p14:tracePt t="69772" x="2032000" y="6157913"/>
          <p14:tracePt t="69780" x="2028825" y="6149975"/>
          <p14:tracePt t="69788" x="2028825" y="6146800"/>
          <p14:tracePt t="69798" x="2028825" y="6143625"/>
          <p14:tracePt t="69806" x="2028825" y="6138863"/>
          <p14:tracePt t="69869" x="2028825" y="6143625"/>
          <p14:tracePt t="69877" x="2036763" y="6157913"/>
          <p14:tracePt t="69886" x="2025650" y="6172200"/>
          <p14:tracePt t="69895" x="2025650" y="6196013"/>
          <p14:tracePt t="70443" x="2028825" y="6196013"/>
          <p14:tracePt t="70450" x="2036763" y="6199188"/>
          <p14:tracePt t="70459" x="2039938" y="6199188"/>
          <p14:tracePt t="70466" x="2047875" y="6199188"/>
          <p14:tracePt t="70476" x="2055813" y="6199188"/>
          <p14:tracePt t="70486" x="2062163" y="6199188"/>
          <p14:tracePt t="70490" x="2047875" y="6188075"/>
          <p14:tracePt t="70498" x="2036763" y="6180138"/>
          <p14:tracePt t="70507" x="2032000" y="6172200"/>
          <p14:tracePt t="70515" x="2032000" y="6169025"/>
          <p14:tracePt t="70524" x="2032000" y="6161088"/>
          <p14:tracePt t="70533" x="2039938" y="6154738"/>
          <p14:tracePt t="70541" x="2043113" y="6146800"/>
          <p14:tracePt t="70552" x="2043113" y="6143625"/>
          <p14:tracePt t="70556" x="2043113" y="6138863"/>
          <p14:tracePt t="70572" x="2047875" y="6135688"/>
          <p14:tracePt t="70582" x="2047875" y="6124575"/>
          <p14:tracePt t="70588" x="2051050" y="6124575"/>
          <p14:tracePt t="70595" x="2051050" y="6119813"/>
          <p14:tracePt t="70626" x="2055813" y="6119813"/>
          <p14:tracePt t="70650" x="2055813" y="6116638"/>
          <p14:tracePt t="72057" x="2055813" y="6113463"/>
          <p14:tracePt t="76130" x="2058988" y="6113463"/>
          <p14:tracePt t="76136" x="2058988" y="6108700"/>
          <p14:tracePt t="76144" x="2066925" y="6105525"/>
          <p14:tracePt t="76153" x="2070100" y="6094413"/>
          <p14:tracePt t="76159" x="2078038" y="6094413"/>
          <p14:tracePt t="76168" x="2078038" y="6091238"/>
          <p14:tracePt t="76384" x="2078038" y="6086475"/>
          <p14:tracePt t="76399" x="2073275" y="6086475"/>
          <p14:tracePt t="76410" x="2070100" y="6091238"/>
          <p14:tracePt t="76418" x="2058988" y="6105525"/>
          <p14:tracePt t="76422" x="2043113" y="6116638"/>
          <p14:tracePt t="76430" x="2025650" y="6127750"/>
          <p14:tracePt t="76436" x="2003425" y="6132513"/>
          <p14:tracePt t="76445" x="1968500" y="6135688"/>
          <p14:tracePt t="76452" x="1946275" y="6143625"/>
          <p14:tracePt t="76460" x="1893888" y="6146800"/>
          <p14:tracePt t="76468" x="1857375" y="6146800"/>
          <p14:tracePt t="76476" x="1800225" y="6154738"/>
          <p14:tracePt t="76484" x="1770063" y="6154738"/>
          <p14:tracePt t="76494" x="1733550" y="6157913"/>
          <p14:tracePt t="76503" x="1722438" y="6157913"/>
          <p14:tracePt t="76511" x="1706563" y="6161088"/>
          <p14:tracePt t="76518" x="1703388" y="6161088"/>
          <p14:tracePt t="76527" x="1700213" y="6161088"/>
          <p14:tracePt t="76579" x="1695450" y="6143625"/>
          <p14:tracePt t="76585" x="1670050" y="6086475"/>
          <p14:tracePt t="76596" x="1651000" y="6019800"/>
          <p14:tracePt t="76606" x="1631950" y="5934075"/>
          <p14:tracePt t="76610" x="1617663" y="5857875"/>
          <p14:tracePt t="76618" x="1601788" y="5741988"/>
          <p14:tracePt t="76629" x="1601788" y="5634038"/>
          <p14:tracePt t="76634" x="1601788" y="5495925"/>
          <p14:tracePt t="76643" x="1601788" y="5413375"/>
          <p14:tracePt t="76650" x="1579563" y="5262563"/>
          <p14:tracePt t="76659" x="1557338" y="5143500"/>
          <p14:tracePt t="76666" x="1501775" y="4975225"/>
          <p14:tracePt t="76675" x="1419225" y="4768850"/>
          <p14:tracePt t="76683" x="1336675" y="4551363"/>
          <p14:tracePt t="76692" x="1292225" y="4402138"/>
          <p14:tracePt t="76700" x="1220788" y="4054475"/>
          <p14:tracePt t="76709" x="1163638" y="3652838"/>
          <p14:tracePt t="76717" x="1119188" y="3373438"/>
          <p14:tracePt t="76724" x="1003300" y="2755900"/>
          <p14:tracePt t="76731" x="931863" y="2381250"/>
          <p14:tracePt t="76738" x="876300" y="1990725"/>
          <p14:tracePt t="76748" x="815975" y="1620838"/>
          <p14:tracePt t="76759" x="700088" y="973138"/>
          <p14:tracePt t="76765" x="639763" y="603250"/>
          <p14:tracePt t="76770" x="584200" y="258763"/>
        </p14:tracePtLst>
      </p14:laserTraceLst>
    </p:ext>
  </p:extLs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DE64BC-1253-D143-9AD7-4EE2455242FA}"/>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2AF92F41-2DAA-76B7-0B90-AD8BA9645774}"/>
              </a:ext>
            </a:extLst>
          </p:cNvPr>
          <p:cNvSpPr>
            <a:spLocks noGrp="1"/>
          </p:cNvSpPr>
          <p:nvPr>
            <p:ph type="title"/>
          </p:nvPr>
        </p:nvSpPr>
        <p:spPr/>
        <p:txBody>
          <a:bodyPr>
            <a:normAutofit/>
          </a:bodyPr>
          <a:lstStyle/>
          <a:p>
            <a:r>
              <a:rPr kumimoji="1" lang="en-US" altLang="ja-JP" dirty="0"/>
              <a:t>Family formation</a:t>
            </a:r>
            <a:endParaRPr kumimoji="1" lang="ja-JP" altLang="en-US" dirty="0"/>
          </a:p>
        </p:txBody>
      </p:sp>
      <p:sp>
        <p:nvSpPr>
          <p:cNvPr id="3" name="コンテンツ プレースホルダー 2">
            <a:extLst>
              <a:ext uri="{FF2B5EF4-FFF2-40B4-BE49-F238E27FC236}">
                <a16:creationId xmlns:a16="http://schemas.microsoft.com/office/drawing/2014/main" id="{47B6210A-8D23-8741-E430-64C92A8971F2}"/>
              </a:ext>
            </a:extLst>
          </p:cNvPr>
          <p:cNvSpPr>
            <a:spLocks noGrp="1"/>
          </p:cNvSpPr>
          <p:nvPr>
            <p:ph idx="1"/>
          </p:nvPr>
        </p:nvSpPr>
        <p:spPr/>
        <p:txBody>
          <a:bodyPr>
            <a:normAutofit/>
          </a:bodyPr>
          <a:lstStyle/>
          <a:p>
            <a:r>
              <a:rPr kumimoji="1" lang="en-US" altLang="ja-JP" dirty="0"/>
              <a:t>Implement policies to support family formation among the younger generation, including enhanced childcare support and initiatives to balance work and family life.</a:t>
            </a:r>
          </a:p>
          <a:p>
            <a:r>
              <a:rPr kumimoji="1" lang="en-US" altLang="ja-JP" dirty="0"/>
              <a:t>Provide increased financial assistance to families relocating to rural areas, such as housing allowances, higher child allowances, and support for educational expenses.</a:t>
            </a:r>
          </a:p>
        </p:txBody>
      </p:sp>
      <p:sp>
        <p:nvSpPr>
          <p:cNvPr id="4" name="スライド番号プレースホルダー 3">
            <a:extLst>
              <a:ext uri="{FF2B5EF4-FFF2-40B4-BE49-F238E27FC236}">
                <a16:creationId xmlns:a16="http://schemas.microsoft.com/office/drawing/2014/main" id="{FC607B37-EEC3-EA28-2A49-AD4C5CCE8C5C}"/>
              </a:ext>
            </a:extLst>
          </p:cNvPr>
          <p:cNvSpPr>
            <a:spLocks noGrp="1"/>
          </p:cNvSpPr>
          <p:nvPr>
            <p:ph type="sldNum" sz="quarter" idx="12"/>
          </p:nvPr>
        </p:nvSpPr>
        <p:spPr/>
        <p:txBody>
          <a:bodyPr/>
          <a:lstStyle/>
          <a:p>
            <a:fld id="{8B3E1A3D-8A7F-4133-9A2B-6701D8024CA5}" type="slidenum">
              <a:rPr kumimoji="1" lang="ja-JP" altLang="en-US" smtClean="0"/>
              <a:t>34</a:t>
            </a:fld>
            <a:endParaRPr kumimoji="1" lang="ja-JP" altLang="en-US"/>
          </a:p>
        </p:txBody>
      </p:sp>
    </p:spTree>
    <p:extLst>
      <p:ext uri="{BB962C8B-B14F-4D97-AF65-F5344CB8AC3E}">
        <p14:creationId xmlns:p14="http://schemas.microsoft.com/office/powerpoint/2010/main" val="2476801619"/>
      </p:ext>
    </p:extLst>
  </p:cSld>
  <p:clrMapOvr>
    <a:masterClrMapping/>
  </p:clrMapOvr>
  <mc:AlternateContent xmlns:mc="http://schemas.openxmlformats.org/markup-compatibility/2006">
    <mc:Choice xmlns:p14="http://schemas.microsoft.com/office/powerpoint/2010/main" Requires="p14">
      <p:transition spd="slow" p14:dur="2000" advTm="78709"/>
    </mc:Choice>
    <mc:Fallback>
      <p:transition spd="slow" advTm="78709"/>
    </mc:Fallback>
  </mc:AlternateContent>
  <p:extLst>
    <p:ext uri="{3A86A75C-4F4B-4683-9AE1-C65F6400EC91}">
      <p14:laserTraceLst xmlns:p14="http://schemas.microsoft.com/office/powerpoint/2010/main">
        <p14:tracePtLst>
          <p14:tracePt t="302" x="1392238" y="3084513"/>
          <p14:tracePt t="347" x="1433513" y="2676525"/>
          <p14:tracePt t="353" x="1441450" y="2593975"/>
          <p14:tracePt t="362" x="1441450" y="2516188"/>
          <p14:tracePt t="371" x="1441450" y="2470150"/>
          <p14:tracePt t="379" x="1441450" y="2403475"/>
          <p14:tracePt t="389" x="1441450" y="2370138"/>
          <p14:tracePt t="397" x="1436688" y="2347913"/>
          <p14:tracePt t="406" x="1433513" y="2309813"/>
          <p14:tracePt t="417" x="1433513" y="2290763"/>
          <p14:tracePt t="421" x="1430338" y="2268538"/>
          <p14:tracePt t="430" x="1430338" y="2246313"/>
          <p14:tracePt t="439" x="1430338" y="2224088"/>
          <p14:tracePt t="446" x="1430338" y="2185988"/>
          <p14:tracePt t="454" x="1430338" y="2166938"/>
          <p14:tracePt t="464" x="1430338" y="2155825"/>
          <p14:tracePt t="469" x="1430338" y="2136775"/>
          <p14:tracePt t="477" x="1430338" y="2122488"/>
          <p14:tracePt t="486" x="1430338" y="2103438"/>
          <p14:tracePt t="493" x="1430338" y="2089150"/>
          <p14:tracePt t="501" x="1430338" y="2078038"/>
          <p14:tracePt t="509" x="1430338" y="2062163"/>
          <p14:tracePt t="517" x="1430338" y="2058988"/>
          <p14:tracePt t="524" x="1430338" y="2051050"/>
          <p14:tracePt t="533" x="1430338" y="2036763"/>
          <p14:tracePt t="540" x="1430338" y="2032000"/>
          <p14:tracePt t="549" x="1430338" y="2025650"/>
          <p14:tracePt t="555" x="1425575" y="2009775"/>
          <p14:tracePt t="567" x="1425575" y="1987550"/>
          <p14:tracePt t="574" x="1425575" y="1979613"/>
          <p14:tracePt t="582" x="1419225" y="1957388"/>
          <p14:tracePt t="589" x="1419225" y="1951038"/>
          <p14:tracePt t="599" x="1414463" y="1935163"/>
          <p14:tracePt t="605" x="1411288" y="1927225"/>
          <p14:tracePt t="614" x="1411288" y="1909763"/>
          <p14:tracePt t="622" x="1408113" y="1901825"/>
          <p14:tracePt t="629" x="1403350" y="1879600"/>
          <p14:tracePt t="636" x="1403350" y="1868488"/>
          <p14:tracePt t="649" x="1400175" y="1830388"/>
          <p14:tracePt t="656" x="1392238" y="1816100"/>
          <p14:tracePt t="665" x="1381125" y="1747838"/>
          <p14:tracePt t="673" x="1381125" y="1714500"/>
          <p14:tracePt t="680" x="1370013" y="1676400"/>
          <p14:tracePt t="688" x="1355725" y="1571625"/>
          <p14:tracePt t="701" x="1350963" y="1530350"/>
          <p14:tracePt t="704" x="1336675" y="1449388"/>
          <p14:tracePt t="711" x="1336675" y="1419225"/>
          <p14:tracePt t="720" x="1331913" y="1370013"/>
          <p14:tracePt t="730" x="1328738" y="1347788"/>
          <p14:tracePt t="735" x="1328738" y="1336675"/>
          <p14:tracePt t="742" x="1328738" y="1320800"/>
          <p14:tracePt t="758" x="1328738" y="1317625"/>
          <p14:tracePt t="953" x="1328738" y="1314450"/>
          <p14:tracePt t="1014" x="1328738" y="1309688"/>
          <p14:tracePt t="1042" x="1331913" y="1309688"/>
          <p14:tracePt t="1078" x="1336675" y="1309688"/>
          <p14:tracePt t="1084" x="1339850" y="1309688"/>
          <p14:tracePt t="1095" x="1344613" y="1306513"/>
          <p14:tracePt t="1107" x="1355725" y="1306513"/>
          <p14:tracePt t="1113" x="1366838" y="1306513"/>
          <p14:tracePt t="1119" x="1377950" y="1320800"/>
          <p14:tracePt t="1127" x="1384300" y="1339850"/>
          <p14:tracePt t="1134" x="1392238" y="1358900"/>
          <p14:tracePt t="1142" x="1403350" y="1377950"/>
          <p14:tracePt t="1150" x="1403350" y="1381125"/>
          <p14:tracePt t="1508" x="1403350" y="1377950"/>
          <p14:tracePt t="1515" x="1403350" y="1373188"/>
          <p14:tracePt t="1523" x="1403350" y="1366838"/>
          <p14:tracePt t="1533" x="1403350" y="1362075"/>
          <p14:tracePt t="1538" x="1408113" y="1358900"/>
          <p14:tracePt t="1545" x="1411288" y="1350963"/>
          <p14:tracePt t="1561" x="1414463" y="1347788"/>
          <p14:tracePt t="1569" x="1414463" y="1339850"/>
          <p14:tracePt t="1577" x="1414463" y="1336675"/>
          <p14:tracePt t="1585" x="1414463" y="1331913"/>
          <p14:tracePt t="1597" x="1414463" y="1325563"/>
          <p14:tracePt t="1609" x="1414463" y="1314450"/>
          <p14:tracePt t="1618" x="1422400" y="1309688"/>
          <p14:tracePt t="1624" x="1436688" y="1298575"/>
          <p14:tracePt t="1637" x="1441450" y="1292225"/>
          <p14:tracePt t="1642" x="1449388" y="1284288"/>
          <p14:tracePt t="1651" x="1452563" y="1279525"/>
          <p14:tracePt t="1658" x="1455738" y="1268413"/>
          <p14:tracePt t="1665" x="1460500" y="1268413"/>
          <p14:tracePt t="1675" x="1463675" y="1268413"/>
          <p14:tracePt t="1681" x="1466850" y="1265238"/>
          <p14:tracePt t="1697" x="1466850" y="1262063"/>
          <p14:tracePt t="1706" x="1471613" y="1262063"/>
          <p14:tracePt t="1715" x="1474788" y="1262063"/>
          <p14:tracePt t="3851" x="1474788" y="1257300"/>
          <p14:tracePt t="4134" x="1477963" y="1257300"/>
          <p14:tracePt t="4231" x="1477963" y="1254125"/>
          <p14:tracePt t="4247" x="1482725" y="1254125"/>
          <p14:tracePt t="4313" x="1482725" y="1250950"/>
          <p14:tracePt t="4339" x="1482725" y="1246188"/>
          <p14:tracePt t="4447" x="1485900" y="1246188"/>
          <p14:tracePt t="4758" x="1489075" y="1243013"/>
          <p14:tracePt t="4764" x="1493838" y="1239838"/>
          <p14:tracePt t="4769" x="1501775" y="1235075"/>
          <p14:tracePt t="4776" x="1508125" y="1231900"/>
          <p14:tracePt t="4785" x="1512888" y="1227138"/>
          <p14:tracePt t="4794" x="1516063" y="1223963"/>
          <p14:tracePt t="4807" x="1516063" y="1220788"/>
          <p14:tracePt t="4810" x="1519238" y="1220788"/>
          <p14:tracePt t="4820" x="1524000" y="1220788"/>
          <p14:tracePt t="4827" x="1527175" y="1220788"/>
          <p14:tracePt t="4883" x="1527175" y="1216025"/>
          <p14:tracePt t="4899" x="1530350" y="1216025"/>
          <p14:tracePt t="4931" x="1535113" y="1216025"/>
          <p14:tracePt t="5088" x="1535113" y="1212850"/>
          <p14:tracePt t="5319" x="1565275" y="1235075"/>
          <p14:tracePt t="5324" x="1606550" y="1268413"/>
          <p14:tracePt t="5335" x="1654175" y="1314450"/>
          <p14:tracePt t="5342" x="1703388" y="1362075"/>
          <p14:tracePt t="5351" x="1778000" y="1419225"/>
          <p14:tracePt t="5358" x="1833563" y="1452563"/>
          <p14:tracePt t="5367" x="1931988" y="1512888"/>
          <p14:tracePt t="5374" x="1990725" y="1543050"/>
          <p14:tracePt t="5383" x="2055813" y="1576388"/>
          <p14:tracePt t="5390" x="2111375" y="1598613"/>
          <p14:tracePt t="5399" x="2133600" y="1609725"/>
          <p14:tracePt t="5406" x="2155825" y="1624013"/>
          <p14:tracePt t="5414" x="2174875" y="1631950"/>
          <p14:tracePt t="5423" x="2193925" y="1647825"/>
          <p14:tracePt t="5434" x="2219325" y="1662113"/>
          <p14:tracePt t="5442" x="2260600" y="1692275"/>
          <p14:tracePt t="5446" x="2279650" y="1706563"/>
          <p14:tracePt t="5455" x="2328863" y="1736725"/>
          <p14:tracePt t="5464" x="2354263" y="1755775"/>
          <p14:tracePt t="5471" x="2403475" y="1789113"/>
          <p14:tracePt t="5479" x="2428875" y="1819275"/>
          <p14:tracePt t="5487" x="2459038" y="1846263"/>
          <p14:tracePt t="5494" x="2492375" y="1879600"/>
          <p14:tracePt t="5503" x="2519363" y="1901825"/>
          <p14:tracePt t="5510" x="2533650" y="1916113"/>
          <p14:tracePt t="5519" x="2544763" y="1924050"/>
          <p14:tracePt t="5526" x="2557463" y="1927225"/>
          <p14:tracePt t="5535" x="2563813" y="1931988"/>
          <p14:tracePt t="5543" x="2571750" y="1935163"/>
          <p14:tracePt t="5552" x="2574925" y="1935163"/>
          <p14:tracePt t="5558" x="2579688" y="1938338"/>
          <p14:tracePt t="5567" x="2582863" y="1946275"/>
          <p14:tracePt t="5575" x="2586038" y="1951038"/>
          <p14:tracePt t="5583" x="2593975" y="1954213"/>
          <p14:tracePt t="5592" x="2609850" y="1973263"/>
          <p14:tracePt t="5601" x="2635250" y="1995488"/>
          <p14:tracePt t="5608" x="2654300" y="2017713"/>
          <p14:tracePt t="5618" x="2657475" y="2025650"/>
          <p14:tracePt t="5624" x="2673350" y="2044700"/>
          <p14:tracePt t="5633" x="2679700" y="2062163"/>
          <p14:tracePt t="5640" x="2679700" y="2066925"/>
          <p14:tracePt t="5648" x="2679700" y="2089150"/>
          <p14:tracePt t="5656" x="2668588" y="2089150"/>
          <p14:tracePt t="5664" x="2635250" y="2089150"/>
          <p14:tracePt t="5673" x="2632075" y="2089150"/>
          <p14:tracePt t="6358" x="2632075" y="2092325"/>
          <p14:tracePt t="6367" x="2635250" y="2097088"/>
          <p14:tracePt t="6374" x="2649538" y="2103438"/>
          <p14:tracePt t="6382" x="2662238" y="2111375"/>
          <p14:tracePt t="6391" x="2676525" y="2125663"/>
          <p14:tracePt t="6398" x="2684463" y="2136775"/>
          <p14:tracePt t="6407" x="2690813" y="2144713"/>
          <p14:tracePt t="6415" x="2698750" y="2152650"/>
          <p14:tracePt t="6424" x="2706688" y="2160588"/>
          <p14:tracePt t="6436" x="2709863" y="2163763"/>
          <p14:tracePt t="6441" x="2709863" y="2166938"/>
          <p14:tracePt t="6446" x="2714625" y="2171700"/>
          <p14:tracePt t="6455" x="2717800" y="2174875"/>
          <p14:tracePt t="6462" x="2720975" y="2178050"/>
          <p14:tracePt t="6471" x="2732088" y="2185988"/>
          <p14:tracePt t="6478" x="2736850" y="2197100"/>
          <p14:tracePt t="6487" x="2740025" y="2205038"/>
          <p14:tracePt t="6494" x="2743200" y="2216150"/>
          <p14:tracePt t="6503" x="2743200" y="2235200"/>
          <p14:tracePt t="6510" x="2743200" y="2249488"/>
          <p14:tracePt t="6519" x="2743200" y="2268538"/>
          <p14:tracePt t="6526" x="2743200" y="2282825"/>
          <p14:tracePt t="6535" x="2743200" y="2301875"/>
          <p14:tracePt t="6545" x="2736850" y="2324100"/>
          <p14:tracePt t="6554" x="2736850" y="2343150"/>
          <p14:tracePt t="6559" x="2736850" y="2347913"/>
          <p14:tracePt t="6566" x="2736850" y="2351088"/>
          <p14:tracePt t="6575" x="2736850" y="2359025"/>
          <p14:tracePt t="6609" x="2736850" y="2354263"/>
          <p14:tracePt t="6616" x="2740025" y="2354263"/>
          <p14:tracePt t="6626" x="2740025" y="2351088"/>
          <p14:tracePt t="6636" x="2743200" y="2351088"/>
          <p14:tracePt t="6640" x="2743200" y="2347913"/>
          <p14:tracePt t="6658" x="2747963" y="2347913"/>
          <p14:tracePt t="6665" x="2747963" y="2339975"/>
          <p14:tracePt t="6674" x="2747963" y="2335213"/>
          <p14:tracePt t="6703" x="2747963" y="2332038"/>
          <p14:tracePt t="6783" x="2747963" y="2328863"/>
          <p14:tracePt t="6853" x="2747963" y="2324100"/>
          <p14:tracePt t="7248" x="2747963" y="2320925"/>
          <p14:tracePt t="7349" x="2747963" y="2317750"/>
          <p14:tracePt t="7356" x="2747963" y="2312988"/>
          <p14:tracePt t="7366" x="2751138" y="2306638"/>
          <p14:tracePt t="7375" x="2759075" y="2295525"/>
          <p14:tracePt t="7379" x="2759075" y="2290763"/>
          <p14:tracePt t="7383" x="2762250" y="2287588"/>
          <p14:tracePt t="7396" x="2762250" y="2279650"/>
          <p14:tracePt t="7402" x="2767013" y="2279650"/>
          <p14:tracePt t="7835" x="2770188" y="2276475"/>
          <p14:tracePt t="7852" x="2770188" y="2271713"/>
          <p14:tracePt t="10809" x="2773363" y="2271713"/>
          <p14:tracePt t="10816" x="2784475" y="2271713"/>
          <p14:tracePt t="10825" x="2806700" y="2268538"/>
          <p14:tracePt t="10832" x="2833688" y="2260600"/>
          <p14:tracePt t="10841" x="2847975" y="2260600"/>
          <p14:tracePt t="10848" x="2878138" y="2257425"/>
          <p14:tracePt t="10857" x="2905125" y="2254250"/>
          <p14:tracePt t="10864" x="2941638" y="2246313"/>
          <p14:tracePt t="10872" x="2994025" y="2246313"/>
          <p14:tracePt t="10880" x="3040063" y="2241550"/>
          <p14:tracePt t="10892" x="3098800" y="2241550"/>
          <p14:tracePt t="10898" x="3167063" y="2235200"/>
          <p14:tracePt t="10908" x="3241675" y="2224088"/>
          <p14:tracePt t="10912" x="3316288" y="2208213"/>
          <p14:tracePt t="10920" x="3398838" y="2205038"/>
          <p14:tracePt t="10947" x="3589338" y="2185988"/>
          <p14:tracePt t="10955" x="3635375" y="2178050"/>
          <p14:tracePt t="10960" x="3687763" y="2178050"/>
          <p14:tracePt t="10970" x="3776663" y="2178050"/>
          <p14:tracePt t="10978" x="3844925" y="2178050"/>
          <p14:tracePt t="10991" x="3933825" y="2178050"/>
          <p14:tracePt t="10996" x="4027488" y="2178050"/>
          <p14:tracePt t="11000" x="4121150" y="2178050"/>
          <p14:tracePt t="11009" x="4349750" y="2178050"/>
          <p14:tracePt t="11019" x="4451350" y="2163763"/>
          <p14:tracePt t="11028" x="4495800" y="2163763"/>
          <p14:tracePt t="11036" x="4586288" y="2160588"/>
          <p14:tracePt t="11047" x="4678363" y="2160588"/>
          <p14:tracePt t="11050" x="4772025" y="2160588"/>
          <p14:tracePt t="11058" x="4900613" y="2152650"/>
          <p14:tracePt t="11066" x="5008563" y="2152650"/>
          <p14:tracePt t="11077" x="5099050" y="2152650"/>
          <p14:tracePt t="11082" x="5127625" y="2152650"/>
          <p14:tracePt t="11093" x="5195888" y="2144713"/>
          <p14:tracePt t="11100" x="5256213" y="2144713"/>
          <p14:tracePt t="11108" x="5300663" y="2144713"/>
          <p14:tracePt t="11116" x="5319713" y="2144713"/>
          <p14:tracePt t="11122" x="5353050" y="2144713"/>
          <p14:tracePt t="11130" x="5402263" y="2152650"/>
          <p14:tracePt t="11138" x="5424488" y="2155825"/>
          <p14:tracePt t="11146" x="5491163" y="2171700"/>
          <p14:tracePt t="11154" x="5524500" y="2174875"/>
          <p14:tracePt t="11163" x="5600700" y="2185988"/>
          <p14:tracePt t="11170" x="5637213" y="2185988"/>
          <p14:tracePt t="11180" x="5711825" y="2193925"/>
          <p14:tracePt t="11191" x="5741988" y="2201863"/>
          <p14:tracePt t="11194" x="5835650" y="2205038"/>
          <p14:tracePt t="11203" x="5880100" y="2205038"/>
          <p14:tracePt t="11210" x="5997575" y="2219325"/>
          <p14:tracePt t="11221" x="6045200" y="2227263"/>
          <p14:tracePt t="11229" x="6169025" y="2227263"/>
          <p14:tracePt t="11240" x="6221413" y="2227263"/>
          <p14:tracePt t="11242" x="6265863" y="2227263"/>
          <p14:tracePt t="11250" x="6400800" y="2227263"/>
          <p14:tracePt t="11258" x="6445250" y="2230438"/>
          <p14:tracePt t="11266" x="6550025" y="2230438"/>
          <p14:tracePt t="11278" x="6596063" y="2238375"/>
          <p14:tracePt t="11286" x="6632575" y="2238375"/>
          <p14:tracePt t="11294" x="6737350" y="2254250"/>
          <p14:tracePt t="11303" x="6786563" y="2257425"/>
          <p14:tracePt t="11310" x="6831013" y="2265363"/>
          <p14:tracePt t="11316" x="6946900" y="2271713"/>
          <p14:tracePt t="11325" x="6992938" y="2271713"/>
          <p14:tracePt t="11332" x="7029450" y="2276475"/>
          <p14:tracePt t="11341" x="7067550" y="2276475"/>
          <p14:tracePt t="11348" x="7150100" y="2276475"/>
          <p14:tracePt t="11358" x="7172325" y="2276475"/>
          <p14:tracePt t="11365" x="7194550" y="2276475"/>
          <p14:tracePt t="11373" x="7213600" y="2271713"/>
          <p14:tracePt t="11381" x="7250113" y="2265363"/>
          <p14:tracePt t="11388" x="7265988" y="2265363"/>
          <p14:tracePt t="11397" x="7273925" y="2260600"/>
          <p14:tracePt t="11404" x="7288213" y="2260600"/>
          <p14:tracePt t="11413" x="7299325" y="2257425"/>
          <p14:tracePt t="11420" x="7318375" y="2257425"/>
          <p14:tracePt t="11429" x="7362825" y="2257425"/>
          <p14:tracePt t="11441" x="7381875" y="2257425"/>
          <p14:tracePt t="11448" x="7396163" y="2254250"/>
          <p14:tracePt t="11453" x="7412038" y="2254250"/>
          <p14:tracePt t="11460" x="7426325" y="2254250"/>
          <p14:tracePt t="11473" x="7437438" y="2254250"/>
          <p14:tracePt t="11478" x="7459663" y="2254250"/>
          <p14:tracePt t="11487" x="7467600" y="2254250"/>
          <p14:tracePt t="11496" x="7472363" y="2254250"/>
          <p14:tracePt t="11500" x="7475538" y="2254250"/>
          <p14:tracePt t="11509" x="7478713" y="2254250"/>
          <p14:tracePt t="11516" x="7483475" y="2254250"/>
          <p14:tracePt t="11525" x="7489825" y="2254250"/>
          <p14:tracePt t="11541" x="7497763" y="2254250"/>
          <p14:tracePt t="11550" x="7505700" y="2254250"/>
          <p14:tracePt t="11559" x="7516813" y="2254250"/>
          <p14:tracePt t="11566" x="7531100" y="2254250"/>
          <p14:tracePt t="11575" x="7539038" y="2257425"/>
          <p14:tracePt t="12458" x="7531100" y="2254250"/>
          <p14:tracePt t="12466" x="7505700" y="2246313"/>
          <p14:tracePt t="12473" x="7453313" y="2238375"/>
          <p14:tracePt t="12484" x="7378700" y="2227263"/>
          <p14:tracePt t="12489" x="7285038" y="2219325"/>
          <p14:tracePt t="12498" x="7081838" y="2208213"/>
          <p14:tracePt t="12509" x="6883400" y="2208213"/>
          <p14:tracePt t="12514" x="6607175" y="2201863"/>
          <p14:tracePt t="12522" x="6392863" y="2201863"/>
          <p14:tracePt t="12528" x="6000750" y="2201863"/>
          <p14:tracePt t="12536" x="5738813" y="2216150"/>
          <p14:tracePt t="12547" x="5491163" y="2227263"/>
          <p14:tracePt t="12552" x="5245100" y="2249488"/>
          <p14:tracePt t="12563" x="5022850" y="2268538"/>
          <p14:tracePt t="12568" x="4818063" y="2298700"/>
          <p14:tracePt t="12578" x="4735513" y="2301875"/>
          <p14:tracePt t="12586" x="4597400" y="2320925"/>
          <p14:tracePt t="12594" x="4484688" y="2328863"/>
          <p14:tracePt t="12602" x="4424363" y="2332038"/>
          <p14:tracePt t="12611" x="4364038" y="2339975"/>
          <p14:tracePt t="12618" x="4283075" y="2339975"/>
          <p14:tracePt t="12627" x="4237038" y="2343150"/>
          <p14:tracePt t="12634" x="4192588" y="2343150"/>
          <p14:tracePt t="12643" x="4140200" y="2343150"/>
          <p14:tracePt t="12650" x="4095750" y="2351088"/>
          <p14:tracePt t="12659" x="4043363" y="2351088"/>
          <p14:tracePt t="12666" x="3983038" y="2351088"/>
          <p14:tracePt t="12675" x="3914775" y="2351088"/>
          <p14:tracePt t="12684" x="3840163" y="2354263"/>
          <p14:tracePt t="12693" x="3765550" y="2362200"/>
          <p14:tracePt t="12702" x="3690938" y="2373313"/>
          <p14:tracePt t="12708" x="3616325" y="2381250"/>
          <p14:tracePt t="12714" x="3530600" y="2395538"/>
          <p14:tracePt t="12721" x="3459163" y="2400300"/>
          <p14:tracePt t="12731" x="3425825" y="2406650"/>
          <p14:tracePt t="12738" x="3349625" y="2411413"/>
          <p14:tracePt t="12746" x="3282950" y="2417763"/>
          <p14:tracePt t="12753" x="3244850" y="2417763"/>
          <p14:tracePt t="12765" x="3170238" y="2425700"/>
          <p14:tracePt t="12775" x="3087688" y="2425700"/>
          <p14:tracePt t="12779" x="3057525" y="2425700"/>
          <p14:tracePt t="12792" x="2982913" y="2425700"/>
          <p14:tracePt t="12799" x="2916238" y="2425700"/>
          <p14:tracePt t="12804" x="2886075" y="2425700"/>
          <p14:tracePt t="12813" x="2819400" y="2422525"/>
          <p14:tracePt t="12824" x="2803525" y="2422525"/>
          <p14:tracePt t="12829" x="2762250" y="2417763"/>
          <p14:tracePt t="12841" x="2743200" y="2417763"/>
          <p14:tracePt t="12843" x="2728913" y="2411413"/>
          <p14:tracePt t="12852" x="2720975" y="2411413"/>
          <p14:tracePt t="12858" x="2714625" y="2411413"/>
          <p14:tracePt t="12868" x="2709863" y="2411413"/>
          <p14:tracePt t="12877" x="2701925" y="2411413"/>
          <p14:tracePt t="12884" x="2698750" y="2406650"/>
          <p14:tracePt t="12893" x="2690813" y="2406650"/>
          <p14:tracePt t="12900" x="2665413" y="2406650"/>
          <p14:tracePt t="12908" x="2654300" y="2406650"/>
          <p14:tracePt t="12916" x="2638425" y="2406650"/>
          <p14:tracePt t="12925" x="2601913" y="2406650"/>
          <p14:tracePt t="12934" x="2574925" y="2406650"/>
          <p14:tracePt t="12943" x="2544763" y="2406650"/>
          <p14:tracePt t="12948" x="2466975" y="2406650"/>
          <p14:tracePt t="12956" x="2433638" y="2406650"/>
          <p14:tracePt t="12968" x="2411413" y="2406650"/>
          <p14:tracePt t="12972" x="2351088" y="2406650"/>
          <p14:tracePt t="12981" x="2332038" y="2414588"/>
          <p14:tracePt t="12989" x="2320925" y="2414588"/>
          <p14:tracePt t="12999" x="2309813" y="2414588"/>
          <p14:tracePt t="13007" x="2298700" y="2417763"/>
          <p14:tracePt t="14705" x="2298700" y="2422525"/>
          <p14:tracePt t="14712" x="2293938" y="2422525"/>
          <p14:tracePt t="14720" x="2293938" y="2425700"/>
          <p14:tracePt t="14728" x="2293938" y="2428875"/>
          <p14:tracePt t="14734" x="2293938" y="2439988"/>
          <p14:tracePt t="14742" x="2306638" y="2452688"/>
          <p14:tracePt t="14751" x="2335213" y="2474913"/>
          <p14:tracePt t="14758" x="2370138" y="2505075"/>
          <p14:tracePt t="14766" x="2395538" y="2538413"/>
          <p14:tracePt t="14774" x="2417763" y="2571750"/>
          <p14:tracePt t="14783" x="2425700" y="2601913"/>
          <p14:tracePt t="14790" x="2451100" y="2679700"/>
          <p14:tracePt t="14800" x="2474913" y="2720975"/>
          <p14:tracePt t="14806" x="2486025" y="2725738"/>
          <p14:tracePt t="15203" x="2489200" y="2725738"/>
          <p14:tracePt t="15212" x="2500313" y="2725738"/>
          <p14:tracePt t="15220" x="2511425" y="2725738"/>
          <p14:tracePt t="15230" x="2516188" y="2725738"/>
          <p14:tracePt t="15242" x="2508250" y="2728913"/>
          <p14:tracePt t="15251" x="2505075" y="2732088"/>
          <p14:tracePt t="15258" x="2505075" y="2736850"/>
          <p14:tracePt t="15267" x="2511425" y="2743200"/>
          <p14:tracePt t="15274" x="2527300" y="2755900"/>
          <p14:tracePt t="15284" x="2549525" y="2784475"/>
          <p14:tracePt t="15295" x="2568575" y="2803525"/>
          <p14:tracePt t="15298" x="2586038" y="2822575"/>
          <p14:tracePt t="15307" x="2601913" y="2836863"/>
          <p14:tracePt t="15319" x="2609850" y="2855913"/>
          <p14:tracePt t="15322" x="2620963" y="2863850"/>
          <p14:tracePt t="15331" x="2620963" y="2867025"/>
          <p14:tracePt t="15338" x="2624138" y="2878138"/>
          <p14:tracePt t="15346" x="2624138" y="2882900"/>
          <p14:tracePt t="15354" x="2627313" y="2886075"/>
          <p14:tracePt t="15363" x="2632075" y="2905125"/>
          <p14:tracePt t="15372" x="2632075" y="2908300"/>
          <p14:tracePt t="15380" x="2638425" y="2916238"/>
          <p14:tracePt t="15398" x="2638425" y="2919413"/>
          <p14:tracePt t="15403" x="2638425" y="2924175"/>
          <p14:tracePt t="15445" x="2638425" y="2919413"/>
          <p14:tracePt t="15461" x="2638425" y="2916238"/>
          <p14:tracePt t="15494" x="2638425" y="2913063"/>
          <p14:tracePt t="15558" x="2643188" y="2913063"/>
          <p14:tracePt t="15574" x="2643188" y="2908300"/>
          <p14:tracePt t="15649" x="2643188" y="2905125"/>
          <p14:tracePt t="15672" x="2643188" y="2901950"/>
          <p14:tracePt t="15680" x="2638425" y="2897188"/>
          <p14:tracePt t="15686" x="2635250" y="2897188"/>
          <p14:tracePt t="15697" x="2616200" y="2889250"/>
          <p14:tracePt t="15702" x="2593975" y="2878138"/>
          <p14:tracePt t="15711" x="2586038" y="2878138"/>
          <p14:tracePt t="15717" x="2568575" y="2874963"/>
          <p14:tracePt t="15726" x="2560638" y="2871788"/>
          <p14:tracePt t="15735" x="2557463" y="2871788"/>
          <p14:tracePt t="15743" x="2552700" y="2871788"/>
          <p14:tracePt t="15758" x="2549525" y="2871788"/>
          <p14:tracePt t="15768" x="2544763" y="2871788"/>
          <p14:tracePt t="15777" x="2538413" y="2871788"/>
          <p14:tracePt t="15784" x="2533650" y="2871788"/>
          <p14:tracePt t="15795" x="2530475" y="2871788"/>
          <p14:tracePt t="16449" x="2533650" y="2871788"/>
          <p14:tracePt t="16459" x="2538413" y="2871788"/>
          <p14:tracePt t="16464" x="2541588" y="2871788"/>
          <p14:tracePt t="16471" x="2549525" y="2871788"/>
          <p14:tracePt t="16478" x="2557463" y="2871788"/>
          <p14:tracePt t="16497" x="2560638" y="2871788"/>
          <p14:tracePt t="16504" x="2571750" y="2871788"/>
          <p14:tracePt t="16513" x="2579688" y="2871788"/>
          <p14:tracePt t="16520" x="2597150" y="2871788"/>
          <p14:tracePt t="16529" x="2609850" y="2871788"/>
          <p14:tracePt t="16537" x="2632075" y="2874963"/>
          <p14:tracePt t="16544" x="2668588" y="2882900"/>
          <p14:tracePt t="16552" x="2717800" y="2886075"/>
          <p14:tracePt t="16560" x="2754313" y="2894013"/>
          <p14:tracePt t="16569" x="2784475" y="2894013"/>
          <p14:tracePt t="16576" x="2836863" y="2897188"/>
          <p14:tracePt t="16584" x="2905125" y="2913063"/>
          <p14:tracePt t="16592" x="2979738" y="2916238"/>
          <p14:tracePt t="16601" x="3062288" y="2916238"/>
          <p14:tracePt t="16609" x="3178175" y="2924175"/>
          <p14:tracePt t="16616" x="3332163" y="2924175"/>
          <p14:tracePt t="16625" x="3559175" y="2924175"/>
          <p14:tracePt t="16633" x="3817938" y="2924175"/>
          <p14:tracePt t="16640" x="4140200" y="2916238"/>
          <p14:tracePt t="16648" x="4562475" y="2905125"/>
          <p14:tracePt t="16656" x="4824413" y="2894013"/>
          <p14:tracePt t="16665" x="5237163" y="2871788"/>
          <p14:tracePt t="16672" x="5424488" y="2860675"/>
          <p14:tracePt t="16682" x="5667375" y="2860675"/>
          <p14:tracePt t="16690" x="5821363" y="2860675"/>
          <p14:tracePt t="16698" x="5903913" y="2863850"/>
          <p14:tracePt t="16709" x="5926138" y="2863850"/>
          <p14:tracePt t="17208" x="5926138" y="2867025"/>
          <p14:tracePt t="17215" x="5918200" y="2874963"/>
          <p14:tracePt t="17225" x="5915025" y="2878138"/>
          <p14:tracePt t="17270" x="5915025" y="2882900"/>
          <p14:tracePt t="17278" x="5910263" y="2882900"/>
          <p14:tracePt t="17286" x="5907088" y="2886075"/>
          <p14:tracePt t="17294" x="5907088" y="2889250"/>
          <p14:tracePt t="17303" x="5899150" y="2894013"/>
          <p14:tracePt t="17310" x="5880100" y="2905125"/>
          <p14:tracePt t="17319" x="5868988" y="2908300"/>
          <p14:tracePt t="17327" x="5865813" y="2908300"/>
          <p14:tracePt t="17334" x="5862638" y="2908300"/>
          <p14:tracePt t="17351" x="5857875" y="2905125"/>
          <p14:tracePt t="17360" x="5857875" y="2901950"/>
          <p14:tracePt t="17385" x="5857875" y="2894013"/>
          <p14:tracePt t="17393" x="5857875" y="2889250"/>
          <p14:tracePt t="17400" x="5857875" y="2886075"/>
          <p14:tracePt t="17410" x="5854700" y="2886075"/>
          <p14:tracePt t="17414" x="5854700" y="2882900"/>
          <p14:tracePt t="17423" x="5851525" y="2882900"/>
          <p14:tracePt t="17431" x="5851525" y="2878138"/>
          <p14:tracePt t="17447" x="5851525" y="2874963"/>
          <p14:tracePt t="17471" x="5851525" y="2871788"/>
          <p14:tracePt t="17487" x="5851525" y="2867025"/>
          <p14:tracePt t="17522" x="5851525" y="2863850"/>
          <p14:tracePt t="17551" x="5851525" y="2860675"/>
          <p14:tracePt t="18516" x="5854700" y="2860675"/>
          <p14:tracePt t="18522" x="5857875" y="2860675"/>
          <p14:tracePt t="18530" x="5873750" y="2867025"/>
          <p14:tracePt t="18545" x="5929313" y="2874963"/>
          <p14:tracePt t="18555" x="5967413" y="2882900"/>
          <p14:tracePt t="18558" x="5984875" y="2886075"/>
          <p14:tracePt t="18573" x="6019800" y="2889250"/>
          <p14:tracePt t="18576" x="6064250" y="2897188"/>
          <p14:tracePt t="18585" x="6078538" y="2901950"/>
          <p14:tracePt t="18596" x="6097588" y="2908300"/>
          <p14:tracePt t="18605" x="6135688" y="2954338"/>
          <p14:tracePt t="18609" x="6138863" y="2954338"/>
          <p14:tracePt t="19093" x="6146800" y="2954338"/>
          <p14:tracePt t="19103" x="6169025" y="2957513"/>
          <p14:tracePt t="19111" x="6243638" y="2957513"/>
          <p14:tracePt t="19124" x="6318250" y="2960688"/>
          <p14:tracePt t="19125" x="6411913" y="2976563"/>
          <p14:tracePt t="19133" x="6480175" y="2987675"/>
          <p14:tracePt t="19140" x="6554788" y="3006725"/>
          <p14:tracePt t="19149" x="6618288" y="3013075"/>
          <p14:tracePt t="19156" x="6656388" y="3021013"/>
          <p14:tracePt t="19165" x="6678613" y="3024188"/>
          <p14:tracePt t="19172" x="6704013" y="3024188"/>
          <p14:tracePt t="19181" x="6715125" y="3028950"/>
          <p14:tracePt t="19189" x="6731000" y="3028950"/>
          <p14:tracePt t="19196" x="6748463" y="3028950"/>
          <p14:tracePt t="19204" x="6764338" y="3028950"/>
          <p14:tracePt t="19212" x="6789738" y="3028950"/>
          <p14:tracePt t="19221" x="6800850" y="3028950"/>
          <p14:tracePt t="19228" x="6824663" y="3028950"/>
          <p14:tracePt t="19237" x="6835775" y="3028950"/>
          <p14:tracePt t="19247" x="6850063" y="3028950"/>
          <p14:tracePt t="19253" x="6869113" y="3028950"/>
          <p14:tracePt t="19261" x="6883400" y="3028950"/>
          <p14:tracePt t="19270" x="6902450" y="3028950"/>
          <p14:tracePt t="19278" x="6932613" y="3028950"/>
          <p14:tracePt t="19287" x="6977063" y="3028950"/>
          <p14:tracePt t="19295" x="7023100" y="3028950"/>
          <p14:tracePt t="19303" x="7089775" y="3028950"/>
          <p14:tracePt t="19309" x="7142163" y="3028950"/>
          <p14:tracePt t="19318" x="7210425" y="3028950"/>
          <p14:tracePt t="19324" x="7273925" y="3028950"/>
          <p14:tracePt t="19335" x="7315200" y="3028950"/>
          <p14:tracePt t="19344" x="7389813" y="3035300"/>
          <p14:tracePt t="19352" x="7467600" y="3043238"/>
          <p14:tracePt t="19360" x="7524750" y="3046413"/>
          <p14:tracePt t="19366" x="7605713" y="3054350"/>
          <p14:tracePt t="19374" x="7658100" y="3054350"/>
          <p14:tracePt t="19383" x="7704138" y="3054350"/>
          <p14:tracePt t="19390" x="7775575" y="3054350"/>
          <p14:tracePt t="19399" x="7816850" y="3051175"/>
          <p14:tracePt t="19406" x="7853363" y="3051175"/>
          <p14:tracePt t="19414" x="7883525" y="3043238"/>
          <p14:tracePt t="19422" x="7908925" y="3035300"/>
          <p14:tracePt t="19430" x="7927975" y="3032125"/>
          <p14:tracePt t="19438" x="7935913" y="3028950"/>
          <p14:tracePt t="19446" x="7943850" y="3028950"/>
          <p14:tracePt t="19455" x="7950200" y="3024188"/>
          <p14:tracePt t="19462" x="7958138" y="3021013"/>
          <p14:tracePt t="19471" x="7969250" y="3017838"/>
          <p14:tracePt t="19478" x="7977188" y="3013075"/>
          <p14:tracePt t="19487" x="7996238" y="3009900"/>
          <p14:tracePt t="19494" x="8010525" y="3006725"/>
          <p14:tracePt t="19503" x="8037513" y="2998788"/>
          <p14:tracePt t="19512" x="8059738" y="2994025"/>
          <p14:tracePt t="19523" x="8070850" y="2994025"/>
          <p14:tracePt t="19527" x="8089900" y="2994025"/>
          <p14:tracePt t="19539" x="8104188" y="2994025"/>
          <p14:tracePt t="19544" x="8107363" y="2994025"/>
          <p14:tracePt t="19557" x="8115300" y="2994025"/>
          <p14:tracePt t="19559" x="8118475" y="2994025"/>
          <p14:tracePt t="19567" x="8123238" y="2994025"/>
          <p14:tracePt t="19576" x="8126413" y="2994025"/>
          <p14:tracePt t="19590" x="8131175" y="2994025"/>
          <p14:tracePt t="19645" x="8134350" y="2994025"/>
          <p14:tracePt t="19652" x="8137525" y="2990850"/>
          <p14:tracePt t="19660" x="8145463" y="2987675"/>
          <p14:tracePt t="19669" x="8145463" y="2982913"/>
          <p14:tracePt t="19677" x="8153400" y="2979738"/>
          <p14:tracePt t="19692" x="8156575" y="2979738"/>
          <p14:tracePt t="19701" x="8156575" y="2976563"/>
          <p14:tracePt t="19708" x="8159750" y="2971800"/>
          <p14:tracePt t="19724" x="8159750" y="2968625"/>
          <p14:tracePt t="19741" x="8159750" y="2965450"/>
          <p14:tracePt t="19765" x="8159750" y="2960688"/>
          <p14:tracePt t="19829" x="8159750" y="2957513"/>
          <p14:tracePt t="19836" x="8164513" y="2957513"/>
          <p14:tracePt t="19843" x="8164513" y="2954338"/>
          <p14:tracePt t="19852" x="8164513" y="2949575"/>
          <p14:tracePt t="19858" x="8164513" y="2946400"/>
          <p14:tracePt t="19867" x="8167688" y="2941638"/>
          <p14:tracePt t="19876" x="8167688" y="2935288"/>
          <p14:tracePt t="19890" x="8172450" y="2930525"/>
          <p14:tracePt t="19899" x="8172450" y="2924175"/>
          <p14:tracePt t="19907" x="8172450" y="2919413"/>
          <p14:tracePt t="19914" x="8175625" y="2908300"/>
          <p14:tracePt t="19926" x="8175625" y="2905125"/>
          <p14:tracePt t="19935" x="8175625" y="2897188"/>
          <p14:tracePt t="19940" x="8178800" y="2897188"/>
          <p14:tracePt t="19946" x="8178800" y="2889250"/>
          <p14:tracePt t="19956" x="8178800" y="2882900"/>
          <p14:tracePt t="19962" x="8183563" y="2878138"/>
          <p14:tracePt t="19971" x="8183563" y="2874963"/>
          <p14:tracePt t="19978" x="8183563" y="2867025"/>
          <p14:tracePt t="19989" x="8186738" y="2860675"/>
          <p14:tracePt t="20003" x="8186738" y="2855913"/>
          <p14:tracePt t="21137" x="8183563" y="2852738"/>
          <p14:tracePt t="21145" x="8183563" y="2847975"/>
          <p14:tracePt t="21153" x="8178800" y="2844800"/>
          <p14:tracePt t="22704" x="8172450" y="2844800"/>
          <p14:tracePt t="22711" x="8159750" y="2841625"/>
          <p14:tracePt t="22719" x="8123238" y="2825750"/>
          <p14:tracePt t="22727" x="8070850" y="2808288"/>
          <p14:tracePt t="22732" x="8002588" y="2800350"/>
          <p14:tracePt t="22742" x="7905750" y="2781300"/>
          <p14:tracePt t="22753" x="7804150" y="2767013"/>
          <p14:tracePt t="22759" x="7618413" y="2747963"/>
          <p14:tracePt t="22764" x="7396163" y="2728913"/>
          <p14:tracePt t="22775" x="7150100" y="2706688"/>
          <p14:tracePt t="22781" x="6946900" y="2698750"/>
          <p14:tracePt t="22789" x="6748463" y="2698750"/>
          <p14:tracePt t="22797" x="6535738" y="2698750"/>
          <p14:tracePt t="22805" x="6292850" y="2698750"/>
          <p14:tracePt t="22813" x="6034088" y="2698750"/>
          <p14:tracePt t="22821" x="5791200" y="2698750"/>
          <p14:tracePt t="22829" x="5518150" y="2698750"/>
          <p14:tracePt t="22838" x="5375275" y="2703513"/>
          <p14:tracePt t="22847" x="5113338" y="2720975"/>
          <p14:tracePt t="22853" x="4986338" y="2728913"/>
          <p14:tracePt t="22861" x="4749800" y="2762250"/>
          <p14:tracePt t="22869" x="4675188" y="2767013"/>
          <p14:tracePt t="22877" x="4614863" y="2767013"/>
          <p14:tracePt t="22884" x="4533900" y="2773363"/>
          <p14:tracePt t="22893" x="4503738" y="2778125"/>
          <p14:tracePt t="22900" x="4495800" y="2781300"/>
          <p14:tracePt t="22910" x="4492625" y="2789238"/>
          <p14:tracePt t="22916" x="4492625" y="2795588"/>
          <p14:tracePt t="23281" x="4487863" y="2795588"/>
          <p14:tracePt t="23288" x="4481513" y="2792413"/>
          <p14:tracePt t="23296" x="4473575" y="2789238"/>
          <p14:tracePt t="23305" x="4465638" y="2784475"/>
          <p14:tracePt t="23312" x="4446588" y="2781300"/>
          <p14:tracePt t="23321" x="4429125" y="2773363"/>
          <p14:tracePt t="23328" x="4398963" y="2773363"/>
          <p14:tracePt t="23338" x="4379913" y="2784475"/>
          <p14:tracePt t="23346" x="4368800" y="2792413"/>
          <p14:tracePt t="23356" x="4352925" y="2803525"/>
          <p14:tracePt t="23362" x="4346575" y="2803525"/>
          <p14:tracePt t="23372" x="4341813" y="2811463"/>
          <p14:tracePt t="23380" x="4330700" y="2825750"/>
          <p14:tracePt t="23384" x="4322763" y="2836863"/>
          <p14:tracePt t="23392" x="4297363" y="2860675"/>
          <p14:tracePt t="23400" x="4283075" y="2889250"/>
          <p14:tracePt t="23409" x="4259263" y="2919413"/>
          <p14:tracePt t="23417" x="4244975" y="2938463"/>
          <p14:tracePt t="23425" x="4230688" y="2965450"/>
          <p14:tracePt t="23432" x="4214813" y="2982913"/>
          <p14:tracePt t="23442" x="4200525" y="3009900"/>
          <p14:tracePt t="23449" x="4184650" y="3028950"/>
          <p14:tracePt t="23459" x="4170363" y="3054350"/>
          <p14:tracePt t="23470" x="4159250" y="3070225"/>
          <p14:tracePt t="23476" x="4151313" y="3076575"/>
          <p14:tracePt t="23485" x="4143375" y="3084513"/>
          <p14:tracePt t="23492" x="4137025" y="3087688"/>
          <p14:tracePt t="23499" x="4137025" y="3092450"/>
          <p14:tracePt t="23506" x="4132263" y="3092450"/>
          <p14:tracePt t="23521" x="4129088" y="3095625"/>
          <p14:tracePt t="23525" x="4125913" y="3095625"/>
          <p14:tracePt t="23562" x="4121150" y="3095625"/>
          <p14:tracePt t="23578" x="4117975" y="3095625"/>
          <p14:tracePt t="23586" x="4117975" y="3098800"/>
          <p14:tracePt t="23594" x="4113213" y="3098800"/>
          <p14:tracePt t="23603" x="4110038" y="3098800"/>
          <p14:tracePt t="23610" x="4106863" y="3103563"/>
          <p14:tracePt t="23618" x="4102100" y="3103563"/>
          <p14:tracePt t="23634" x="4098925" y="3103563"/>
          <p14:tracePt t="23643" x="4090988" y="3106738"/>
          <p14:tracePt t="23650" x="4087813" y="3106738"/>
          <p14:tracePt t="23661" x="4079875" y="3106738"/>
          <p14:tracePt t="23668" x="4073525" y="3111500"/>
          <p14:tracePt t="23677" x="4068763" y="3111500"/>
          <p14:tracePt t="23693" x="4065588" y="3111500"/>
          <p14:tracePt t="23708" x="4060825" y="3111500"/>
          <p14:tracePt t="23716" x="4057650" y="3111500"/>
          <p14:tracePt t="23726" x="4049713" y="3114675"/>
          <p14:tracePt t="23731" x="4046538" y="3114675"/>
          <p14:tracePt t="23742" x="4035425" y="3117850"/>
          <p14:tracePt t="23747" x="4024313" y="3117850"/>
          <p14:tracePt t="23759" x="4019550" y="3117850"/>
          <p14:tracePt t="23763" x="4016375" y="3122613"/>
          <p14:tracePt t="23772" x="4013200" y="3125788"/>
          <p14:tracePt t="23780" x="4008438" y="3128963"/>
          <p14:tracePt t="23789" x="4005263" y="3133725"/>
          <p14:tracePt t="23796" x="4002088" y="3133725"/>
          <p14:tracePt t="23805" x="3994150" y="3136900"/>
          <p14:tracePt t="23812" x="3986213" y="3140075"/>
          <p14:tracePt t="23821" x="3979863" y="3144838"/>
          <p14:tracePt t="23836" x="3975100" y="3144838"/>
          <p14:tracePt t="23854" x="3971925" y="3144838"/>
          <p14:tracePt t="23955" x="3967163" y="3144838"/>
          <p14:tracePt t="23964" x="3963988" y="3144838"/>
          <p14:tracePt t="23989" x="3956050" y="3144838"/>
          <p14:tracePt t="23996" x="3952875" y="3148013"/>
          <p14:tracePt t="24015" x="3949700" y="3148013"/>
          <p14:tracePt t="24022" x="3949700" y="3152775"/>
          <p14:tracePt t="24477" x="3944938" y="3152775"/>
          <p14:tracePt t="24484" x="3941763" y="3152775"/>
          <p14:tracePt t="24492" x="3941763" y="3155950"/>
          <p14:tracePt t="24496" x="3938588" y="3155950"/>
          <p14:tracePt t="24507" x="3927475" y="3155950"/>
          <p14:tracePt t="24516" x="3922713" y="3159125"/>
          <p14:tracePt t="24524" x="3914775" y="3159125"/>
          <p14:tracePt t="24769" x="3919538" y="3159125"/>
          <p14:tracePt t="24958" x="3922713" y="3159125"/>
          <p14:tracePt t="25057" x="3927475" y="3159125"/>
          <p14:tracePt t="25149" x="3930650" y="3159125"/>
          <p14:tracePt t="25162" x="3938588" y="3159125"/>
          <p14:tracePt t="25170" x="3941763" y="3159125"/>
          <p14:tracePt t="25180" x="3944938" y="3155950"/>
          <p14:tracePt t="25191" x="3949700" y="3152775"/>
          <p14:tracePt t="25197" x="3952875" y="3152775"/>
          <p14:tracePt t="25202" x="3956050" y="3152775"/>
          <p14:tracePt t="25212" x="3963988" y="3152775"/>
          <p14:tracePt t="25223" x="3971925" y="3148013"/>
          <p14:tracePt t="25227" x="3967163" y="3148013"/>
          <p14:tracePt t="25234" x="3862388" y="3170238"/>
          <p14:tracePt t="25243" x="3817938" y="3181350"/>
          <p14:tracePt t="25252" x="3798888" y="3181350"/>
          <p14:tracePt t="26118" x="3795713" y="3181350"/>
          <p14:tracePt t="26125" x="3792538" y="3181350"/>
          <p14:tracePt t="26139" x="3770313" y="3181350"/>
          <p14:tracePt t="26165" x="3765550" y="3181350"/>
          <p14:tracePt t="26181" x="3762375" y="3178175"/>
          <p14:tracePt t="26185" x="3757613" y="3178175"/>
          <p14:tracePt t="26196" x="3754438" y="3175000"/>
          <p14:tracePt t="26202" x="3751263" y="3175000"/>
          <p14:tracePt t="26214" x="3751263" y="3170238"/>
          <p14:tracePt t="26224" x="3746500" y="3167063"/>
          <p14:tracePt t="26231" x="3743325" y="3167063"/>
          <p14:tracePt t="26242" x="3735388" y="3175000"/>
          <p14:tracePt t="26259" x="3724275" y="3189288"/>
          <p14:tracePt t="26266" x="3721100" y="3208338"/>
          <p14:tracePt t="26275" x="3705225" y="3216275"/>
          <p14:tracePt t="26282" x="3694113" y="3230563"/>
          <p14:tracePt t="26291" x="3683000" y="3244850"/>
          <p14:tracePt t="26298" x="3676650" y="3260725"/>
          <p14:tracePt t="26309" x="3668713" y="3279775"/>
          <p14:tracePt t="26314" x="3660775" y="3294063"/>
          <p14:tracePt t="26325" x="3657600" y="3321050"/>
          <p14:tracePt t="26330" x="3652838" y="3332163"/>
          <p14:tracePt t="26341" x="3652838" y="3338513"/>
          <p14:tracePt t="26349" x="3649663" y="3357563"/>
          <p14:tracePt t="26357" x="3649663" y="3379788"/>
          <p14:tracePt t="26364" x="3646488" y="3395663"/>
          <p14:tracePt t="26373" x="3646488" y="3421063"/>
          <p14:tracePt t="26381" x="3638550" y="3443288"/>
          <p14:tracePt t="26389" x="3635375" y="3473450"/>
          <p14:tracePt t="26397" x="3635375" y="3508375"/>
          <p14:tracePt t="26406" x="3635375" y="3530600"/>
          <p14:tracePt t="26414" x="3635375" y="3544888"/>
          <p14:tracePt t="26423" x="3635375" y="3563938"/>
          <p14:tracePt t="26428" x="3635375" y="3578225"/>
          <p14:tracePt t="26436" x="3635375" y="3597275"/>
          <p14:tracePt t="26446" x="3630613" y="3608388"/>
          <p14:tracePt t="26455" x="3630613" y="3616325"/>
          <p14:tracePt t="26465" x="3630613" y="3624263"/>
          <p14:tracePt t="26469" x="3627438" y="3627438"/>
          <p14:tracePt t="26478" x="3627438" y="3635375"/>
          <p14:tracePt t="26483" x="3624263" y="3635375"/>
          <p14:tracePt t="26492" x="3624263" y="3641725"/>
          <p14:tracePt t="26500" x="3619500" y="3649663"/>
          <p14:tracePt t="26509" x="3619500" y="3660775"/>
          <p14:tracePt t="26516" x="3616325" y="3679825"/>
          <p14:tracePt t="26525" x="3616325" y="3690938"/>
          <p14:tracePt t="26532" x="3616325" y="3709988"/>
          <p14:tracePt t="26541" x="3616325" y="3735388"/>
          <p14:tracePt t="26548" x="3616325" y="3770313"/>
          <p14:tracePt t="26558" x="3611563" y="3806825"/>
          <p14:tracePt t="26568" x="3611563" y="3829050"/>
          <p14:tracePt t="26575" x="3611563" y="3875088"/>
          <p14:tracePt t="26582" x="3611563" y="3897313"/>
          <p14:tracePt t="26591" x="3611563" y="3941763"/>
          <p14:tracePt t="26598" x="3611563" y="3963988"/>
          <p14:tracePt t="26608" x="3611563" y="3983038"/>
          <p14:tracePt t="26615" x="3611563" y="4013200"/>
          <p14:tracePt t="26624" x="3611563" y="4027488"/>
          <p14:tracePt t="26633" x="3611563" y="4046538"/>
          <p14:tracePt t="26638" x="3611563" y="4057650"/>
          <p14:tracePt t="26646" x="3611563" y="4065588"/>
          <p14:tracePt t="26657" x="3611563" y="4079875"/>
          <p14:tracePt t="26663" x="3611563" y="4087813"/>
          <p14:tracePt t="26670" x="3611563" y="4098925"/>
          <p14:tracePt t="26679" x="3600450" y="4106863"/>
          <p14:tracePt t="26686" x="3556000" y="4095750"/>
          <p14:tracePt t="26694" x="3552825" y="4095750"/>
          <p14:tracePt t="27123" x="3552825" y="4090988"/>
          <p14:tracePt t="27140" x="3548063" y="4090988"/>
          <p14:tracePt t="27156" x="3536950" y="4090988"/>
          <p14:tracePt t="27165" x="3530600" y="4090988"/>
          <p14:tracePt t="27177" x="3522663" y="4090988"/>
          <p14:tracePt t="27180" x="3519488" y="4090988"/>
          <p14:tracePt t="27186" x="3514725" y="4087813"/>
          <p14:tracePt t="27203" x="3514725" y="4084638"/>
          <p14:tracePt t="27230" x="3503613" y="4076700"/>
          <p14:tracePt t="27234" x="3495675" y="4076700"/>
          <p14:tracePt t="27245" x="3492500" y="4073525"/>
          <p14:tracePt t="27262" x="3484563" y="4068763"/>
          <p14:tracePt t="27269" x="3481388" y="4065588"/>
          <p14:tracePt t="27276" x="3473450" y="4062413"/>
          <p14:tracePt t="27283" x="3470275" y="4062413"/>
          <p14:tracePt t="27290" x="3470275" y="4057650"/>
          <p14:tracePt t="27298" x="3467100" y="4057650"/>
          <p14:tracePt t="27323" x="3462338" y="4057650"/>
          <p14:tracePt t="27364" x="3462338" y="4054475"/>
          <p14:tracePt t="27370" x="3459163" y="4054475"/>
          <p14:tracePt t="27380" x="3459163" y="4049713"/>
          <p14:tracePt t="27390" x="3459163" y="4046538"/>
          <p14:tracePt t="27406" x="3459163" y="4043363"/>
          <p14:tracePt t="27421" x="3459163" y="4038600"/>
          <p14:tracePt t="27518" x="3459163" y="4035425"/>
          <p14:tracePt t="27550" x="3454400" y="4035425"/>
          <p14:tracePt t="27556" x="3451225" y="4035425"/>
          <p14:tracePt t="27565" x="3448050" y="4035425"/>
          <p14:tracePt t="27572" x="3440113" y="4035425"/>
          <p14:tracePt t="27591" x="3425825" y="4035425"/>
          <p14:tracePt t="27599" x="3417888" y="4035425"/>
          <p14:tracePt t="27608" x="3409950" y="4035425"/>
          <p14:tracePt t="27614" x="3402013" y="4035425"/>
          <p14:tracePt t="27623" x="3398838" y="4035425"/>
          <p14:tracePt t="27632" x="3395663" y="4035425"/>
          <p14:tracePt t="27638" x="3387725" y="4035425"/>
          <p14:tracePt t="27647" x="3379788" y="4035425"/>
          <p14:tracePt t="27654" x="3373438" y="4035425"/>
          <p14:tracePt t="27665" x="3368675" y="4035425"/>
          <p14:tracePt t="27674" x="3360738" y="4035425"/>
          <p14:tracePt t="27682" x="3357563" y="4035425"/>
          <p14:tracePt t="27690" x="3349625" y="4035425"/>
          <p14:tracePt t="27696" x="3343275" y="4032250"/>
          <p14:tracePt t="27704" x="3338513" y="4032250"/>
          <p14:tracePt t="27710" x="3335338" y="4032250"/>
          <p14:tracePt t="27718" x="3332163" y="4032250"/>
          <p14:tracePt t="27727" x="3327400" y="4032250"/>
          <p14:tracePt t="27743" x="3327400" y="4027488"/>
          <p14:tracePt t="27750" x="3324225" y="4027488"/>
          <p14:tracePt t="27759" x="3324225" y="4024313"/>
          <p14:tracePt t="27766" x="3321050" y="4024313"/>
          <p14:tracePt t="27775" x="3316288" y="4021138"/>
          <p14:tracePt t="27782" x="3313113" y="4021138"/>
          <p14:tracePt t="27792" x="3305175" y="4021138"/>
          <p14:tracePt t="27808" x="3302000" y="4016375"/>
          <p14:tracePt t="27816" x="3290888" y="4016375"/>
          <p14:tracePt t="27822" x="3282950" y="4024313"/>
          <p14:tracePt t="27832" x="3255963" y="4010025"/>
          <p14:tracePt t="28182" x="3255963" y="4013200"/>
          <p14:tracePt t="28193" x="3255963" y="4016375"/>
          <p14:tracePt t="28199" x="3260725" y="4024313"/>
          <p14:tracePt t="28209" x="3268663" y="4027488"/>
          <p14:tracePt t="28214" x="3275013" y="4035425"/>
          <p14:tracePt t="28218" x="3263900" y="4065588"/>
          <p14:tracePt t="28229" x="3230563" y="4079875"/>
          <p14:tracePt t="28238" x="3211513" y="4095750"/>
          <p14:tracePt t="28243" x="3186113" y="4098925"/>
          <p14:tracePt t="28250" x="3181350" y="4106863"/>
          <p14:tracePt t="28266" x="3178175" y="4114800"/>
          <p14:tracePt t="28275" x="3170238" y="4117975"/>
          <p14:tracePt t="28282" x="3155950" y="4129088"/>
          <p14:tracePt t="28290" x="3148013" y="4140200"/>
          <p14:tracePt t="28298" x="3122613" y="4154488"/>
          <p14:tracePt t="28312" x="3092450" y="4170363"/>
          <p14:tracePt t="28317" x="3065463" y="4189413"/>
          <p14:tracePt t="28322" x="3024188" y="4200525"/>
          <p14:tracePt t="28331" x="2982913" y="4214813"/>
          <p14:tracePt t="28338" x="2938463" y="4237038"/>
          <p14:tracePt t="28347" x="2905125" y="4256088"/>
          <p14:tracePt t="28357" x="2863850" y="4275138"/>
          <p14:tracePt t="28363" x="2836863" y="4289425"/>
          <p14:tracePt t="28377" x="2811463" y="4305300"/>
          <p14:tracePt t="28385" x="2800350" y="4313238"/>
          <p14:tracePt t="28390" x="2792413" y="4319588"/>
          <p14:tracePt t="28396" x="2781300" y="4324350"/>
          <p14:tracePt t="28404" x="2781300" y="4327525"/>
          <p14:tracePt t="28452" x="2781300" y="4324350"/>
          <p14:tracePt t="28534" x="2778125" y="4324350"/>
          <p14:tracePt t="28541" x="2773363" y="4324350"/>
          <p14:tracePt t="28549" x="2770188" y="4319588"/>
          <p14:tracePt t="28560" x="2762250" y="4319588"/>
          <p14:tracePt t="28567" x="2754313" y="4316413"/>
          <p14:tracePt t="28572" x="2725738" y="4305300"/>
          <p14:tracePt t="28580" x="2679700" y="4283075"/>
          <p14:tracePt t="28588" x="2616200" y="4248150"/>
          <p14:tracePt t="28597" x="2582863" y="4233863"/>
          <p14:tracePt t="28605" x="2497138" y="4178300"/>
          <p14:tracePt t="28613" x="2392363" y="4114800"/>
          <p14:tracePt t="28623" x="2351088" y="4084638"/>
          <p14:tracePt t="28633" x="2265363" y="4010025"/>
          <p14:tracePt t="28637" x="2182813" y="3941763"/>
          <p14:tracePt t="28648" x="2152650" y="3916363"/>
          <p14:tracePt t="28663" x="2089150" y="3863975"/>
          <p14:tracePt t="28664" x="2070100" y="3844925"/>
          <p14:tracePt t="28670" x="2020888" y="3806825"/>
          <p14:tracePt t="28679" x="2006600" y="3792538"/>
          <p14:tracePt t="28686" x="1973263" y="3776663"/>
          <p14:tracePt t="28696" x="1965325" y="3773488"/>
          <p14:tracePt t="28702" x="1951038" y="3770313"/>
          <p14:tracePt t="28711" x="1946275" y="3765550"/>
          <p14:tracePt t="28734" x="1951038" y="3765550"/>
          <p14:tracePt t="28743" x="1962150" y="3765550"/>
          <p14:tracePt t="28750" x="2003425" y="3732213"/>
          <p14:tracePt t="28758" x="2009775" y="3732213"/>
          <p14:tracePt t="28768" x="2036763" y="3740150"/>
          <p14:tracePt t="29084" x="2032000" y="3740150"/>
          <p14:tracePt t="29092" x="2028825" y="3735388"/>
          <p14:tracePt t="29096" x="2025650" y="3735388"/>
          <p14:tracePt t="29105" x="2020888" y="3732213"/>
          <p14:tracePt t="29113" x="2014538" y="3729038"/>
          <p14:tracePt t="29120" x="2003425" y="3717925"/>
          <p14:tracePt t="29128" x="1998663" y="3709988"/>
          <p14:tracePt t="29136" x="1998663" y="3694113"/>
          <p14:tracePt t="29155" x="1998663" y="3687763"/>
          <p14:tracePt t="29165" x="1998663" y="3671888"/>
          <p14:tracePt t="29181" x="1998663" y="3665538"/>
          <p14:tracePt t="29189" x="1998663" y="3657600"/>
          <p14:tracePt t="29199" x="1995488" y="3657600"/>
          <p14:tracePt t="29212" x="1995488" y="3652838"/>
          <p14:tracePt t="29243" x="1990725" y="3652838"/>
          <p14:tracePt t="29468" x="1990725" y="3649663"/>
          <p14:tracePt t="30487" x="1990725" y="3646488"/>
          <p14:tracePt t="30502" x="1990725" y="3641725"/>
          <p14:tracePt t="30732" x="1995488" y="3641725"/>
          <p14:tracePt t="31407" x="1998663" y="3641725"/>
          <p14:tracePt t="31420" x="2003425" y="3641725"/>
          <p14:tracePt t="31435" x="2014538" y="3641725"/>
          <p14:tracePt t="31442" x="2028825" y="3641725"/>
          <p14:tracePt t="31451" x="2043113" y="3641725"/>
          <p14:tracePt t="31458" x="2066925" y="3641725"/>
          <p14:tracePt t="31468" x="2095500" y="3641725"/>
          <p14:tracePt t="31474" x="2133600" y="3641725"/>
          <p14:tracePt t="31485" x="2185988" y="3641725"/>
          <p14:tracePt t="31492" x="2238375" y="3641725"/>
          <p14:tracePt t="31501" x="2309813" y="3649663"/>
          <p14:tracePt t="31508" x="2359025" y="3649663"/>
          <p14:tracePt t="31517" x="2422525" y="3652838"/>
          <p14:tracePt t="31524" x="2481263" y="3652838"/>
          <p14:tracePt t="31534" x="2527300" y="3660775"/>
          <p14:tracePt t="31544" x="2593975" y="3668713"/>
          <p14:tracePt t="31550" x="2646363" y="3671888"/>
          <p14:tracePt t="31561" x="2720975" y="3671888"/>
          <p14:tracePt t="31566" x="2814638" y="3679825"/>
          <p14:tracePt t="31573" x="2889250" y="3687763"/>
          <p14:tracePt t="31582" x="3057525" y="3687763"/>
          <p14:tracePt t="31588" x="3332163" y="3687763"/>
          <p14:tracePt t="31597" x="3503613" y="3702050"/>
          <p14:tracePt t="31604" x="3875088" y="3729038"/>
          <p14:tracePt t="31613" x="4087813" y="3729038"/>
          <p14:tracePt t="31620" x="4346575" y="3729038"/>
          <p14:tracePt t="31629" x="4514850" y="3729038"/>
          <p14:tracePt t="31636" x="4545013" y="3724275"/>
          <p14:tracePt t="32139" x="4548188" y="3724275"/>
          <p14:tracePt t="32155" x="4548188" y="3721100"/>
          <p14:tracePt t="32165" x="4545013" y="3713163"/>
          <p14:tracePt t="32170" x="4533900" y="3713163"/>
          <p14:tracePt t="32176" x="4529138" y="3713163"/>
          <p14:tracePt t="32201" x="4529138" y="3709988"/>
          <p14:tracePt t="32208" x="4540250" y="3709988"/>
          <p14:tracePt t="32217" x="4548188" y="3709988"/>
          <p14:tracePt t="32226" x="4570413" y="3709988"/>
          <p14:tracePt t="32242" x="4570413" y="3698875"/>
          <p14:tracePt t="32250" x="4551363" y="3687763"/>
          <p14:tracePt t="32258" x="4551363" y="3683000"/>
          <p14:tracePt t="32308" x="4551363" y="3679825"/>
          <p14:tracePt t="32421" x="4551363" y="3676650"/>
          <p14:tracePt t="32429" x="4559300" y="3676650"/>
          <p14:tracePt t="32437" x="4570413" y="3676650"/>
          <p14:tracePt t="32449" x="4600575" y="3676650"/>
          <p14:tracePt t="32451" x="4638675" y="3676650"/>
          <p14:tracePt t="32462" x="4675188" y="3676650"/>
          <p14:tracePt t="32468" x="4705350" y="3683000"/>
          <p14:tracePt t="32475" x="4738688" y="3683000"/>
          <p14:tracePt t="32483" x="4768850" y="3687763"/>
          <p14:tracePt t="32492" x="4799013" y="3694113"/>
          <p14:tracePt t="32499" x="4848225" y="3698875"/>
          <p14:tracePt t="32508" x="4900613" y="3705225"/>
          <p14:tracePt t="32515" x="4959350" y="3705225"/>
          <p14:tracePt t="32525" x="5019675" y="3709988"/>
          <p14:tracePt t="32533" x="5080000" y="3717925"/>
          <p14:tracePt t="32542" x="5140325" y="3721100"/>
          <p14:tracePt t="32551" x="5184775" y="3721100"/>
          <p14:tracePt t="32560" x="5237163" y="3729038"/>
          <p14:tracePt t="32566" x="5281613" y="3729038"/>
          <p14:tracePt t="32572" x="5341938" y="3735388"/>
          <p14:tracePt t="32581" x="5408613" y="3740150"/>
          <p14:tracePt t="32588" x="5502275" y="3740150"/>
          <p14:tracePt t="32599" x="5670550" y="3740150"/>
          <p14:tracePt t="32609" x="5764213" y="3746500"/>
          <p14:tracePt t="32614" x="6042025" y="3746500"/>
          <p14:tracePt t="32622" x="6207125" y="3746500"/>
          <p14:tracePt t="32631" x="6378575" y="3743325"/>
          <p14:tracePt t="32637" x="6684963" y="3721100"/>
          <p14:tracePt t="32645" x="6813550" y="3713163"/>
          <p14:tracePt t="32652" x="6943725" y="3694113"/>
          <p14:tracePt t="32660" x="7026275" y="3690938"/>
          <p14:tracePt t="32669" x="7092950" y="3683000"/>
          <p14:tracePt t="32675" x="7169150" y="3676650"/>
          <p14:tracePt t="32686" x="7183438" y="3671888"/>
          <p14:tracePt t="32704" x="7194550" y="3676650"/>
          <p14:tracePt t="32708" x="7194550" y="3679825"/>
          <p14:tracePt t="32717" x="7194550" y="3687763"/>
          <p14:tracePt t="32733" x="7150100" y="3687763"/>
          <p14:tracePt t="32743" x="7127875" y="3690938"/>
          <p14:tracePt t="32748" x="7112000" y="3705225"/>
          <p14:tracePt t="32759" x="7064375" y="3746500"/>
          <p14:tracePt t="33155" x="7067550" y="3746500"/>
          <p14:tracePt t="33162" x="7078663" y="3746500"/>
          <p14:tracePt t="33170" x="7092950" y="3746500"/>
          <p14:tracePt t="33180" x="7112000" y="3746500"/>
          <p14:tracePt t="33186" x="7127875" y="3746500"/>
          <p14:tracePt t="33193" x="7145338" y="3746500"/>
          <p14:tracePt t="33204" x="7150100" y="3740150"/>
          <p14:tracePt t="33207" x="7150100" y="3735388"/>
          <p14:tracePt t="33216" x="7156450" y="3735388"/>
          <p14:tracePt t="33225" x="7172325" y="3732213"/>
          <p14:tracePt t="33232" x="7186613" y="3729038"/>
          <p14:tracePt t="33240" x="7197725" y="3721100"/>
          <p14:tracePt t="33249" x="7197725" y="3717925"/>
          <p14:tracePt t="33256" x="7197725" y="3705225"/>
          <p14:tracePt t="33265" x="7197725" y="3702050"/>
          <p14:tracePt t="33272" x="7197725" y="3694113"/>
          <p14:tracePt t="33284" x="7197725" y="3690938"/>
          <p14:tracePt t="34029" x="7183438" y="3690938"/>
          <p14:tracePt t="34037" x="7131050" y="3690938"/>
          <p14:tracePt t="34043" x="6985000" y="3690938"/>
          <p14:tracePt t="34053" x="6719888" y="3705225"/>
          <p14:tracePt t="34061" x="6491288" y="3717925"/>
          <p14:tracePt t="34069" x="6165850" y="3740150"/>
          <p14:tracePt t="34080" x="5827713" y="3762375"/>
          <p14:tracePt t="34086" x="5532438" y="3795713"/>
          <p14:tracePt t="34096" x="5162550" y="3840163"/>
          <p14:tracePt t="34104" x="4854575" y="3863975"/>
          <p14:tracePt t="34110" x="4503738" y="3886200"/>
          <p14:tracePt t="34117" x="4132263" y="3919538"/>
          <p14:tracePt t="34124" x="3856038" y="3930650"/>
          <p14:tracePt t="34133" x="3597275" y="3941763"/>
          <p14:tracePt t="34140" x="3346450" y="3960813"/>
          <p14:tracePt t="34148" x="3128963" y="3983038"/>
          <p14:tracePt t="34156" x="2957513" y="3990975"/>
          <p14:tracePt t="34165" x="2871788" y="4005263"/>
          <p14:tracePt t="34172" x="2819400" y="4010025"/>
          <p14:tracePt t="34181" x="2806700" y="4013200"/>
          <p14:tracePt t="34189" x="2811463" y="4027488"/>
          <p14:tracePt t="34196" x="2833688" y="4032250"/>
          <p14:tracePt t="34204" x="2836863" y="4032250"/>
          <p14:tracePt t="34448" x="2830513" y="4032250"/>
          <p14:tracePt t="34454" x="2814638" y="4027488"/>
          <p14:tracePt t="34462" x="2795588" y="4016375"/>
          <p14:tracePt t="34471" x="2747963" y="4005263"/>
          <p14:tracePt t="34478" x="2709863" y="3997325"/>
          <p14:tracePt t="34487" x="2665413" y="3994150"/>
          <p14:tracePt t="34494" x="2632075" y="3983038"/>
          <p14:tracePt t="34504" x="2620963" y="3975100"/>
          <p14:tracePt t="34510" x="2609850" y="3960813"/>
          <p14:tracePt t="34527" x="2605088" y="3956050"/>
          <p14:tracePt t="34542" x="2605088" y="3952875"/>
          <p14:tracePt t="34552" x="2597150" y="3952875"/>
          <p14:tracePt t="34558" x="2590800" y="3952875"/>
          <p14:tracePt t="34568" x="2579688" y="3952875"/>
          <p14:tracePt t="34580" x="2574925" y="3949700"/>
          <p14:tracePt t="34586" x="2563813" y="3944938"/>
          <p14:tracePt t="34593" x="2557463" y="3944938"/>
          <p14:tracePt t="34601" x="2544763" y="3941763"/>
          <p14:tracePt t="34612" x="2538413" y="3938588"/>
          <p14:tracePt t="34618" x="2533650" y="3938588"/>
          <p14:tracePt t="34624" x="2527300" y="3938588"/>
          <p14:tracePt t="34633" x="2527300" y="3933825"/>
          <p14:tracePt t="34649" x="2522538" y="3933825"/>
          <p14:tracePt t="35006" x="2527300" y="3933825"/>
          <p14:tracePt t="35014" x="2544763" y="3933825"/>
          <p14:tracePt t="35023" x="2590800" y="3938588"/>
          <p14:tracePt t="35035" x="2646363" y="3949700"/>
          <p14:tracePt t="35038" x="2698750" y="3960813"/>
          <p14:tracePt t="35042" x="2773363" y="3971925"/>
          <p14:tracePt t="35054" x="2841625" y="3979863"/>
          <p14:tracePt t="35059" x="2908300" y="3990975"/>
          <p14:tracePt t="35067" x="2960688" y="3997325"/>
          <p14:tracePt t="35075" x="3035300" y="4005263"/>
          <p14:tracePt t="35082" x="3092450" y="4010025"/>
          <p14:tracePt t="35092" x="3144838" y="4010025"/>
          <p14:tracePt t="35098" x="3189288" y="4010025"/>
          <p14:tracePt t="35112" x="3241675" y="4016375"/>
          <p14:tracePt t="35121" x="3271838" y="4016375"/>
          <p14:tracePt t="35127" x="3346450" y="4016375"/>
          <p14:tracePt t="35133" x="3390900" y="4016375"/>
          <p14:tracePt t="35140" x="3473450" y="4016375"/>
          <p14:tracePt t="35148" x="3519488" y="4016375"/>
          <p14:tracePt t="35156" x="3594100" y="4005263"/>
          <p14:tracePt t="35164" x="3630613" y="4005263"/>
          <p14:tracePt t="35175" x="3663950" y="4032250"/>
          <p14:tracePt t="35574" x="3668713" y="4032250"/>
          <p14:tracePt t="35583" x="3679825" y="4032250"/>
          <p14:tracePt t="35590" x="3702050" y="4032250"/>
          <p14:tracePt t="35599" x="3724275" y="4032250"/>
          <p14:tracePt t="35608" x="3776663" y="4032250"/>
          <p14:tracePt t="35616" x="3798888" y="4035425"/>
          <p14:tracePt t="35627" x="3814763" y="4035425"/>
          <p14:tracePt t="35633" x="3825875" y="4035425"/>
          <p14:tracePt t="35648" x="3844925" y="4027488"/>
          <p14:tracePt t="35652" x="3870325" y="4016375"/>
          <p14:tracePt t="35656" x="3908425" y="4016375"/>
          <p14:tracePt t="35667" x="3952875" y="4013200"/>
          <p14:tracePt t="35677" x="4013200" y="4005263"/>
          <p14:tracePt t="35681" x="4079875" y="3997325"/>
          <p14:tracePt t="35689" x="4132263" y="3997325"/>
          <p14:tracePt t="35696" x="4192588" y="3997325"/>
          <p14:tracePt t="35708" x="4259263" y="3994150"/>
          <p14:tracePt t="35716" x="4327525" y="3994150"/>
          <p14:tracePt t="35721" x="4387850" y="3986213"/>
          <p14:tracePt t="35729" x="4454525" y="3979863"/>
          <p14:tracePt t="35737" x="4498975" y="3979863"/>
          <p14:tracePt t="35744" x="4537075" y="3975100"/>
          <p14:tracePt t="35753" x="4562475" y="3975100"/>
          <p14:tracePt t="35760" x="4600575" y="3975100"/>
          <p14:tracePt t="35772" x="4614863" y="3975100"/>
          <p14:tracePt t="35779" x="4630738" y="3979863"/>
          <p14:tracePt t="35787" x="4638675" y="3983038"/>
          <p14:tracePt t="35793" x="4638675" y="3986213"/>
          <p14:tracePt t="35800" x="4641850" y="3990975"/>
          <p14:tracePt t="36951" x="4641850" y="3994150"/>
          <p14:tracePt t="36960" x="4649788" y="3994150"/>
          <p14:tracePt t="36961" x="4656138" y="3994150"/>
          <p14:tracePt t="36974" x="4667250" y="4002088"/>
          <p14:tracePt t="36981" x="4672013" y="4005263"/>
          <p14:tracePt t="36986" x="4683125" y="4016375"/>
          <p14:tracePt t="36994" x="4691063" y="4016375"/>
          <p14:tracePt t="37003" x="4705350" y="4021138"/>
          <p14:tracePt t="37010" x="4719638" y="4024313"/>
          <p14:tracePt t="37534" x="4716463" y="4021138"/>
          <p14:tracePt t="37551" x="4708525" y="4021138"/>
          <p14:tracePt t="37558" x="4694238" y="4010025"/>
          <p14:tracePt t="37566" x="4683125" y="3990975"/>
          <p14:tracePt t="37574" x="4649788" y="3979863"/>
          <p14:tracePt t="37582" x="4645025" y="3968750"/>
          <p14:tracePt t="37591" x="4645025" y="3952875"/>
          <p14:tracePt t="37598" x="4652963" y="3941763"/>
          <p14:tracePt t="37608" x="4667250" y="3938588"/>
          <p14:tracePt t="37620" x="4675188" y="3922713"/>
          <p14:tracePt t="37622" x="4686300" y="3911600"/>
          <p14:tracePt t="37629" x="4691063" y="3903663"/>
          <p14:tracePt t="37642" x="4691063" y="3897313"/>
          <p14:tracePt t="37655" x="4691063" y="3892550"/>
          <p14:tracePt t="37664" x="4691063" y="3889375"/>
          <p14:tracePt t="37699" x="4691063" y="3886200"/>
          <p14:tracePt t="37770" x="4691063" y="3881438"/>
          <p14:tracePt t="37801" x="4694238" y="3878263"/>
          <p14:tracePt t="37810" x="4697413" y="3878263"/>
          <p14:tracePt t="37818" x="4705350" y="3878263"/>
          <p14:tracePt t="37828" x="4719638" y="3878263"/>
          <p14:tracePt t="37834" x="4735513" y="3878263"/>
          <p14:tracePt t="37840" x="4757738" y="3878263"/>
          <p14:tracePt t="37847" x="4779963" y="3878263"/>
          <p14:tracePt t="37857" x="4810125" y="3878263"/>
          <p14:tracePt t="37864" x="4840288" y="3878263"/>
          <p14:tracePt t="37873" x="4876800" y="3878263"/>
          <p14:tracePt t="37881" x="4922838" y="3878263"/>
          <p14:tracePt t="37890" x="4975225" y="3878263"/>
          <p14:tracePt t="37899" x="5049838" y="3881438"/>
          <p14:tracePt t="37907" x="5110163" y="3881438"/>
          <p14:tracePt t="37912" x="5176838" y="3889375"/>
          <p14:tracePt t="37920" x="5259388" y="3889375"/>
          <p14:tracePt t="37931" x="5375275" y="3892550"/>
          <p14:tracePt t="37939" x="5495925" y="3892550"/>
          <p14:tracePt t="37950" x="5618163" y="3892550"/>
          <p14:tracePt t="37959" x="5700713" y="3892550"/>
          <p14:tracePt t="37962" x="5738813" y="3892550"/>
          <p14:tracePt t="37971" x="5772150" y="3892550"/>
          <p14:tracePt t="37978" x="5791200" y="3903663"/>
          <p14:tracePt t="37988" x="5805488" y="3903663"/>
          <p14:tracePt t="37996" x="5821363" y="3881438"/>
          <p14:tracePt t="38296" x="5821363" y="3878263"/>
          <p14:tracePt t="38311" x="5816600" y="3878263"/>
          <p14:tracePt t="38320" x="5816600" y="3875088"/>
          <p14:tracePt t="38326" x="5838825" y="3867150"/>
          <p14:tracePt t="38332" x="5862638" y="3867150"/>
          <p14:tracePt t="38341" x="5876925" y="3867150"/>
          <p14:tracePt t="38348" x="5880100" y="3870325"/>
          <p14:tracePt t="38358" x="5888038" y="3875088"/>
          <p14:tracePt t="38369" x="5888038" y="3878263"/>
          <p14:tracePt t="38372" x="5910263" y="3878263"/>
          <p14:tracePt t="38381" x="5937250" y="3892550"/>
          <p14:tracePt t="38390" x="5973763" y="3903663"/>
          <p14:tracePt t="38396" x="6022975" y="3916363"/>
          <p14:tracePt t="38405" x="6056313" y="3933825"/>
          <p14:tracePt t="38412" x="6086475" y="3944938"/>
          <p14:tracePt t="38424" x="6119813" y="3956050"/>
          <p14:tracePt t="38431" x="6138863" y="3963988"/>
          <p14:tracePt t="38440" x="6149975" y="3963988"/>
          <p14:tracePt t="38445" x="6161088" y="3968750"/>
          <p14:tracePt t="38457" x="6169025" y="3968750"/>
          <p14:tracePt t="38462" x="6176963" y="3968750"/>
          <p14:tracePt t="38472" x="6180138" y="3968750"/>
          <p14:tracePt t="38477" x="6183313" y="3968750"/>
          <p14:tracePt t="38486" x="6188075" y="3968750"/>
          <p14:tracePt t="38496" x="6191250" y="3968750"/>
          <p14:tracePt t="38512" x="6199188" y="3968750"/>
          <p14:tracePt t="38519" x="6207125" y="3968750"/>
          <p14:tracePt t="38966" x="6210300" y="3968750"/>
          <p14:tracePt t="38979" x="6213475" y="3968750"/>
          <p14:tracePt t="38986" x="6224588" y="3968750"/>
          <p14:tracePt t="38996" x="6270625" y="3968750"/>
          <p14:tracePt t="39006" x="6315075" y="3968750"/>
          <p14:tracePt t="39013" x="6348413" y="3968750"/>
          <p14:tracePt t="39019" x="6416675" y="3968750"/>
          <p14:tracePt t="39027" x="6472238" y="3968750"/>
          <p14:tracePt t="39034" x="6513513" y="3968750"/>
          <p14:tracePt t="39043" x="6604000" y="3968750"/>
          <p14:tracePt t="39050" x="6662738" y="3968750"/>
          <p14:tracePt t="39059" x="6731000" y="3963988"/>
          <p14:tracePt t="39066" x="6865938" y="3963988"/>
          <p14:tracePt t="39074" x="6959600" y="3963988"/>
          <p14:tracePt t="39082" x="7097713" y="3963988"/>
          <p14:tracePt t="39090" x="7235825" y="3956050"/>
          <p14:tracePt t="39098" x="7389813" y="3956050"/>
          <p14:tracePt t="39108" x="7588250" y="3956050"/>
          <p14:tracePt t="39117" x="7800975" y="3956050"/>
          <p14:tracePt t="39124" x="8002588" y="3944938"/>
          <p14:tracePt t="39134" x="8205788" y="3938588"/>
          <p14:tracePt t="39139" x="8388350" y="3927475"/>
          <p14:tracePt t="39146" x="8609013" y="3908425"/>
          <p14:tracePt t="39154" x="8793163" y="3900488"/>
          <p14:tracePt t="39162" x="8853488" y="3892550"/>
          <p14:tracePt t="39171" x="8991600" y="3886200"/>
          <p14:tracePt t="39178" x="9107488" y="3870325"/>
          <p14:tracePt t="39187" x="9204325" y="3863975"/>
          <p14:tracePt t="39194" x="9234488" y="3863975"/>
          <p14:tracePt t="39203" x="9286875" y="3856038"/>
          <p14:tracePt t="39212" x="9331325" y="3844925"/>
          <p14:tracePt t="39219" x="9347200" y="3844925"/>
          <p14:tracePt t="39229" x="9350375" y="3844925"/>
          <p14:tracePt t="39238" x="9347200" y="3844925"/>
          <p14:tracePt t="39246" x="9309100" y="3844925"/>
          <p14:tracePt t="39256" x="9250363" y="3859213"/>
          <p14:tracePt t="39261" x="9182100" y="3878263"/>
          <p14:tracePt t="39272" x="9167813" y="3881438"/>
          <p14:tracePt t="39575" x="9163050" y="3881438"/>
          <p14:tracePt t="39582" x="9134475" y="3881438"/>
          <p14:tracePt t="39591" x="9096375" y="3881438"/>
          <p14:tracePt t="39598" x="9043988" y="3889375"/>
          <p14:tracePt t="39607" x="8964613" y="3916363"/>
          <p14:tracePt t="39614" x="8870950" y="3944938"/>
          <p14:tracePt t="39622" x="8804275" y="3963988"/>
          <p14:tracePt t="39630" x="8748713" y="3968750"/>
          <p14:tracePt t="39639" x="8710613" y="3975100"/>
          <p14:tracePt t="39646" x="8699500" y="3979863"/>
          <p14:tracePt t="39654" x="8680450" y="3979863"/>
          <p14:tracePt t="39662" x="8669338" y="3979863"/>
          <p14:tracePt t="39674" x="8655050" y="3979863"/>
          <p14:tracePt t="39680" x="8636000" y="3979863"/>
          <p14:tracePt t="39688" x="8620125" y="3979863"/>
          <p14:tracePt t="39697" x="8597900" y="3979863"/>
          <p14:tracePt t="39701" x="8583613" y="3979863"/>
          <p14:tracePt t="39710" x="8561388" y="3983038"/>
          <p14:tracePt t="39719" x="8545513" y="3986213"/>
          <p14:tracePt t="39728" x="8531225" y="3990975"/>
          <p14:tracePt t="39735" x="8523288" y="3990975"/>
          <p14:tracePt t="39744" x="8520113" y="3990975"/>
          <p14:tracePt t="39946" x="8520113" y="3986213"/>
          <p14:tracePt t="40114" x="8512175" y="3986213"/>
          <p14:tracePt t="40122" x="8445500" y="3975100"/>
          <p14:tracePt t="40129" x="8351838" y="3960813"/>
          <p14:tracePt t="40139" x="8175625" y="3941763"/>
          <p14:tracePt t="40145" x="7932738" y="3930650"/>
          <p14:tracePt t="40150" x="7699375" y="3922713"/>
          <p14:tracePt t="40159" x="7258050" y="3922713"/>
          <p14:tracePt t="40167" x="6894513" y="3922713"/>
          <p14:tracePt t="40176" x="6438900" y="3930650"/>
          <p14:tracePt t="40189" x="5967413" y="3952875"/>
          <p14:tracePt t="40195" x="5689600" y="3975100"/>
          <p14:tracePt t="40197" x="5184775" y="4013200"/>
          <p14:tracePt t="40207" x="4724400" y="4049713"/>
          <p14:tracePt t="40214" x="4503738" y="4079875"/>
          <p14:tracePt t="40226" x="4148138" y="4125913"/>
          <p14:tracePt t="40232" x="4005263" y="4143375"/>
          <p14:tracePt t="40241" x="3795713" y="4170363"/>
          <p14:tracePt t="40248" x="3751263" y="4184650"/>
          <p14:tracePt t="40257" x="3724275" y="4192588"/>
          <p14:tracePt t="40273" x="3740150" y="4192588"/>
          <p14:tracePt t="40280" x="3773488" y="4200525"/>
          <p14:tracePt t="40289" x="3822700" y="4203700"/>
          <p14:tracePt t="40296" x="3881438" y="4211638"/>
          <p14:tracePt t="40305" x="3889375" y="4211638"/>
          <p14:tracePt t="40605" x="3881438" y="4211638"/>
          <p14:tracePt t="40622" x="3848100" y="4211638"/>
          <p14:tracePt t="40626" x="3825875" y="4211638"/>
          <p14:tracePt t="40634" x="3757613" y="4203700"/>
          <p14:tracePt t="40643" x="3660775" y="4214813"/>
          <p14:tracePt t="40651" x="3544888" y="4237038"/>
          <p14:tracePt t="40658" x="3417888" y="4244975"/>
          <p14:tracePt t="40667" x="3308350" y="4244975"/>
          <p14:tracePt t="40674" x="3216275" y="4244975"/>
          <p14:tracePt t="40685" x="3144838" y="4244975"/>
          <p14:tracePt t="40696" x="3084513" y="4244975"/>
          <p14:tracePt t="40699" x="3017838" y="4244975"/>
          <p14:tracePt t="40707" x="2957513" y="4244975"/>
          <p14:tracePt t="40714" x="2905125" y="4244975"/>
          <p14:tracePt t="40724" x="2844800" y="4244975"/>
          <p14:tracePt t="40732" x="2792413" y="4244975"/>
          <p14:tracePt t="40741" x="2732088" y="4244975"/>
          <p14:tracePt t="40749" x="2665413" y="4252913"/>
          <p14:tracePt t="40755" x="2613025" y="4252913"/>
          <p14:tracePt t="40765" x="2552700" y="4252913"/>
          <p14:tracePt t="40775" x="2500313" y="4252913"/>
          <p14:tracePt t="40783" x="2463800" y="4252913"/>
          <p14:tracePt t="40792" x="2425700" y="4252913"/>
          <p14:tracePt t="40796" x="2406650" y="4252913"/>
          <p14:tracePt t="40804" x="2398713" y="4252913"/>
          <p14:tracePt t="40813" x="2395538" y="4252913"/>
          <p14:tracePt t="42047" x="2395538" y="4256088"/>
          <p14:tracePt t="42056" x="2403475" y="4264025"/>
          <p14:tracePt t="42062" x="2422525" y="4271963"/>
          <p14:tracePt t="42074" x="2439988" y="4278313"/>
          <p14:tracePt t="42080" x="2451100" y="4289425"/>
          <p14:tracePt t="42088" x="2470150" y="4297363"/>
          <p14:tracePt t="42096" x="2497138" y="4308475"/>
          <p14:tracePt t="42102" x="2538413" y="4319588"/>
          <p14:tracePt t="42111" x="2560638" y="4324350"/>
          <p14:tracePt t="42118" x="2620963" y="4335463"/>
          <p14:tracePt t="42127" x="2662238" y="4346575"/>
          <p14:tracePt t="42144" x="2773363" y="4360863"/>
          <p14:tracePt t="42150" x="2825750" y="4365625"/>
          <p14:tracePt t="42160" x="2894013" y="4371975"/>
          <p14:tracePt t="42168" x="2935288" y="4376738"/>
          <p14:tracePt t="42174" x="3017838" y="4383088"/>
          <p14:tracePt t="42182" x="3062288" y="4387850"/>
          <p14:tracePt t="42191" x="3155950" y="4394200"/>
          <p14:tracePt t="42198" x="3216275" y="4394200"/>
          <p14:tracePt t="42207" x="3282950" y="4394200"/>
          <p14:tracePt t="42214" x="3409950" y="4376738"/>
          <p14:tracePt t="42223" x="3484563" y="4365625"/>
          <p14:tracePt t="42230" x="3544888" y="4357688"/>
          <p14:tracePt t="42238" x="3611563" y="4352925"/>
          <p14:tracePt t="42248" x="3668713" y="4346575"/>
          <p14:tracePt t="42258" x="3735388" y="4338638"/>
          <p14:tracePt t="42265" x="3781425" y="4338638"/>
          <p14:tracePt t="42638" x="3784600" y="4338638"/>
          <p14:tracePt t="42642" x="3787775" y="4338638"/>
          <p14:tracePt t="42650" x="3803650" y="4338638"/>
          <p14:tracePt t="42660" x="3810000" y="4338638"/>
          <p14:tracePt t="42668" x="3814763" y="4346575"/>
          <p14:tracePt t="42674" x="3814763" y="4349750"/>
          <p14:tracePt t="42683" x="3810000" y="4349750"/>
          <p14:tracePt t="42702" x="3814763" y="4338638"/>
          <p14:tracePt t="42710" x="3817938" y="4338638"/>
          <p14:tracePt t="42716" x="3825875" y="4338638"/>
          <p14:tracePt t="42725" x="3836988" y="4330700"/>
          <p14:tracePt t="42732" x="3840163" y="4330700"/>
          <p14:tracePt t="42737" x="3848100" y="4330700"/>
          <p14:tracePt t="42847" x="3851275" y="4330700"/>
          <p14:tracePt t="42857" x="3870325" y="4330700"/>
          <p14:tracePt t="42861" x="3900488" y="4335463"/>
          <p14:tracePt t="42872" x="3952875" y="4341813"/>
          <p14:tracePt t="42876" x="4013200" y="4341813"/>
          <p14:tracePt t="42884" x="4079875" y="4346575"/>
          <p14:tracePt t="42893" x="4140200" y="4346575"/>
          <p14:tracePt t="42900" x="4206875" y="4352925"/>
          <p14:tracePt t="42909" x="4283075" y="4352925"/>
          <p14:tracePt t="42916" x="4341813" y="4352925"/>
          <p14:tracePt t="42926" x="4432300" y="4352925"/>
          <p14:tracePt t="42936" x="4570413" y="4352925"/>
          <p14:tracePt t="42942" x="4667250" y="4360863"/>
          <p14:tracePt t="42955" x="4848225" y="4360863"/>
          <p14:tracePt t="42957" x="5110163" y="4371975"/>
          <p14:tracePt t="42964" x="5308600" y="4371975"/>
          <p14:tracePt t="42972" x="5521325" y="4371975"/>
          <p14:tracePt t="42981" x="5764213" y="4371975"/>
          <p14:tracePt t="42988" x="6008688" y="4371975"/>
          <p14:tracePt t="42997" x="6243638" y="4352925"/>
          <p14:tracePt t="43004" x="6450013" y="4324350"/>
          <p14:tracePt t="43013" x="6524625" y="4319588"/>
          <p14:tracePt t="43020" x="6610350" y="4294188"/>
          <p14:tracePt t="43029" x="6651625" y="4283075"/>
          <p14:tracePt t="43036" x="6656388" y="4283075"/>
          <p14:tracePt t="43053" x="6615113" y="4271963"/>
          <p14:tracePt t="43062" x="6569075" y="4271963"/>
          <p14:tracePt t="43068" x="6502400" y="4264025"/>
          <p14:tracePt t="43078" x="6491288" y="4264025"/>
          <p14:tracePt t="43406" x="6486525" y="4264025"/>
          <p14:tracePt t="43412" x="6483350" y="4264025"/>
          <p14:tracePt t="43416" x="6480175" y="4259263"/>
          <p14:tracePt t="43426" x="6475413" y="4259263"/>
          <p14:tracePt t="43435" x="6475413" y="4256088"/>
          <p14:tracePt t="43440" x="6469063" y="4256088"/>
          <p14:tracePt t="43449" x="6453188" y="4252913"/>
          <p14:tracePt t="43456" x="6434138" y="4248150"/>
          <p14:tracePt t="43464" x="6434138" y="4244975"/>
          <p14:tracePt t="43472" x="6438900" y="4237038"/>
          <p14:tracePt t="43482" x="6445250" y="4237038"/>
          <p14:tracePt t="43489" x="6457950" y="4237038"/>
          <p14:tracePt t="43498" x="6469063" y="4237038"/>
          <p14:tracePt t="43507" x="6483350" y="4237038"/>
          <p14:tracePt t="43513" x="6497638" y="4244975"/>
          <p14:tracePt t="43520" x="6513513" y="4259263"/>
          <p14:tracePt t="43529" x="6527800" y="4278313"/>
          <p14:tracePt t="43537" x="6538913" y="4289425"/>
          <p14:tracePt t="43545" x="6557963" y="4305300"/>
          <p14:tracePt t="43552" x="6573838" y="4316413"/>
          <p14:tracePt t="43568" x="6577013" y="4316413"/>
          <p14:tracePt t="43821" x="6580188" y="4316413"/>
          <p14:tracePt t="43828" x="6588125" y="4319588"/>
          <p14:tracePt t="43838" x="6626225" y="4327525"/>
          <p14:tracePt t="43843" x="6670675" y="4338638"/>
          <p14:tracePt t="43851" x="6767513" y="4352925"/>
          <p14:tracePt t="43860" x="6883400" y="4368800"/>
          <p14:tracePt t="43872" x="7045325" y="4394200"/>
          <p14:tracePt t="43878" x="7232650" y="4405313"/>
          <p14:tracePt t="43886" x="7385050" y="4413250"/>
          <p14:tracePt t="43894" x="7539038" y="4413250"/>
          <p14:tracePt t="43901" x="7723188" y="4413250"/>
          <p14:tracePt t="43910" x="7921625" y="4413250"/>
          <p14:tracePt t="43920" x="8137525" y="4410075"/>
          <p14:tracePt t="43924" x="8340725" y="4387850"/>
          <p14:tracePt t="43932" x="8440738" y="4371975"/>
          <p14:tracePt t="43940" x="8556625" y="4357688"/>
          <p14:tracePt t="43949" x="8594725" y="4352925"/>
          <p14:tracePt t="43956" x="8639175" y="4352925"/>
          <p14:tracePt t="43964" x="8672513" y="4349750"/>
          <p14:tracePt t="44265" x="8672513" y="4346575"/>
          <p14:tracePt t="44275" x="8666163" y="4341813"/>
          <p14:tracePt t="44282" x="8661400" y="4341813"/>
          <p14:tracePt t="44294" x="8647113" y="4338638"/>
          <p14:tracePt t="44306" x="8639175" y="4338638"/>
          <p14:tracePt t="44326" x="8643938" y="4338638"/>
          <p14:tracePt t="44334" x="8661400" y="4338638"/>
          <p14:tracePt t="44343" x="8688388" y="4346575"/>
          <p14:tracePt t="44350" x="8707438" y="4357688"/>
          <p14:tracePt t="44358" x="8718550" y="4360863"/>
          <p14:tracePt t="44366" x="8721725" y="4368800"/>
          <p14:tracePt t="44375" x="8729663" y="4371975"/>
          <p14:tracePt t="44384" x="8732838" y="4368800"/>
          <p14:tracePt t="44390" x="8732838" y="4360863"/>
          <p14:tracePt t="44400" x="8732838" y="4352925"/>
          <p14:tracePt t="44406" x="8732838" y="4349750"/>
          <p14:tracePt t="44426" x="8732838" y="4346575"/>
          <p14:tracePt t="44456" x="8732838" y="4341813"/>
          <p14:tracePt t="44661" x="8743950" y="4341813"/>
          <p14:tracePt t="44671" x="8755063" y="4341813"/>
          <p14:tracePt t="44674" x="8782050" y="4346575"/>
          <p14:tracePt t="44687" x="8826500" y="4352925"/>
          <p14:tracePt t="44692" x="8870950" y="4365625"/>
          <p14:tracePt t="44699" x="8923338" y="4368800"/>
          <p14:tracePt t="44706" x="8983663" y="4376738"/>
          <p14:tracePt t="44715" x="9040813" y="4383088"/>
          <p14:tracePt t="44722" x="9099550" y="4383088"/>
          <p14:tracePt t="44732" x="9137650" y="4383088"/>
          <p14:tracePt t="44743" x="9174163" y="4383088"/>
          <p14:tracePt t="44748" x="9204325" y="4383088"/>
          <p14:tracePt t="44760" x="9226550" y="4383088"/>
          <p14:tracePt t="44762" x="9234488" y="4383088"/>
          <p14:tracePt t="44774" x="9239250" y="4383088"/>
          <p14:tracePt t="44905" x="9234488" y="4383088"/>
          <p14:tracePt t="44911" x="9234488" y="4387850"/>
          <p14:tracePt t="44928" x="9231313" y="4387850"/>
          <p14:tracePt t="44960" x="9231313" y="4391025"/>
          <p14:tracePt t="45089" x="9231313" y="4394200"/>
          <p14:tracePt t="45100" x="9242425" y="4394200"/>
          <p14:tracePt t="45110" x="9294813" y="4405313"/>
          <p14:tracePt t="45117" x="9347200" y="4410075"/>
          <p14:tracePt t="45125" x="9410700" y="4418013"/>
          <p14:tracePt t="45132" x="9482138" y="4418013"/>
          <p14:tracePt t="45141" x="9542463" y="4418013"/>
          <p14:tracePt t="45148" x="9609138" y="4418013"/>
          <p14:tracePt t="45159" x="9661525" y="4418013"/>
          <p14:tracePt t="45164" x="9699625" y="4418013"/>
          <p14:tracePt t="45175" x="9747250" y="4424363"/>
          <p14:tracePt t="45182" x="9777413" y="4429125"/>
          <p14:tracePt t="45190" x="9807575" y="4432300"/>
          <p14:tracePt t="45198" x="9826625" y="4440238"/>
          <p14:tracePt t="45207" x="9837738" y="4440238"/>
          <p14:tracePt t="45214" x="9856788" y="4443413"/>
          <p14:tracePt t="45222" x="9871075" y="4446588"/>
          <p14:tracePt t="45234" x="9898063" y="4451350"/>
          <p14:tracePt t="45241" x="9912350" y="4451350"/>
          <p14:tracePt t="45248" x="9934575" y="4451350"/>
          <p14:tracePt t="45264" x="9961563" y="4451350"/>
          <p14:tracePt t="45270" x="9975850" y="4451350"/>
          <p14:tracePt t="45281" x="9983788" y="4451350"/>
          <p14:tracePt t="45774" x="9990138" y="4451350"/>
          <p14:tracePt t="45781" x="10013950" y="4451350"/>
          <p14:tracePt t="45792" x="10031413" y="4451350"/>
          <p14:tracePt t="45797" x="10036175" y="4451350"/>
          <p14:tracePt t="45811" x="10039350" y="4446588"/>
          <p14:tracePt t="45820" x="10044113" y="4421188"/>
          <p14:tracePt t="45834" x="10039350" y="4418013"/>
          <p14:tracePt t="45843" x="10020300" y="4405313"/>
          <p14:tracePt t="45851" x="9990138" y="4402138"/>
          <p14:tracePt t="45858" x="9942513" y="4394200"/>
          <p14:tracePt t="45867" x="9898063" y="4394200"/>
          <p14:tracePt t="45874" x="9829800" y="4391025"/>
          <p14:tracePt t="45884" x="9769475" y="4383088"/>
          <p14:tracePt t="45890" x="9675813" y="4376738"/>
          <p14:tracePt t="45901" x="9575800" y="4360863"/>
          <p14:tracePt t="45910" x="9402763" y="4341813"/>
          <p14:tracePt t="45916" x="9261475" y="4335463"/>
          <p14:tracePt t="45924" x="8890000" y="4300538"/>
          <p14:tracePt t="45940" x="8186738" y="4256088"/>
          <p14:tracePt t="45957" x="7169150" y="4244975"/>
          <p14:tracePt t="45964" x="6819900" y="4244975"/>
          <p14:tracePt t="45973" x="6154738" y="4252913"/>
          <p14:tracePt t="45982" x="5499100" y="4289425"/>
          <p14:tracePt t="45992" x="5127625" y="4327525"/>
          <p14:tracePt t="45998" x="4746625" y="4360863"/>
          <p14:tracePt t="46008" x="4162425" y="4424363"/>
          <p14:tracePt t="46014" x="3856038" y="4457700"/>
          <p14:tracePt t="46020" x="3440113" y="4503738"/>
          <p14:tracePt t="46029" x="3189288" y="4537075"/>
          <p14:tracePt t="46036" x="3009900" y="4562475"/>
          <p14:tracePt t="46045" x="2935288" y="4578350"/>
          <p14:tracePt t="46052" x="2836863" y="4597400"/>
          <p14:tracePt t="46062" x="2778125" y="4608513"/>
          <p14:tracePt t="46070" x="2759075" y="4616450"/>
          <p14:tracePt t="46077" x="2751138" y="4619625"/>
          <p14:tracePt t="46085" x="2751138" y="4622800"/>
          <p14:tracePt t="46100" x="2778125" y="4633913"/>
          <p14:tracePt t="46108" x="2803525" y="4641850"/>
          <p14:tracePt t="46117" x="2811463" y="4649788"/>
          <p14:tracePt t="46124" x="2822575" y="4660900"/>
          <p14:tracePt t="46133" x="2822575" y="4672013"/>
          <p14:tracePt t="46432" x="2811463" y="4672013"/>
          <p14:tracePt t="46440" x="2800350" y="4672013"/>
          <p14:tracePt t="46450" x="2767013" y="4672013"/>
          <p14:tracePt t="46457" x="2728913" y="4672013"/>
          <p14:tracePt t="46466" x="2684463" y="4672013"/>
          <p14:tracePt t="46483" x="2392363" y="4691063"/>
          <p14:tracePt t="46487" x="2249488" y="4697413"/>
          <p14:tracePt t="46499" x="2125663" y="4697413"/>
          <p14:tracePt t="46516" x="1979613" y="4697413"/>
          <p14:tracePt t="46521" x="1924050" y="4694238"/>
          <p14:tracePt t="46529" x="1871663" y="4691063"/>
          <p14:tracePt t="46536" x="1819275" y="4679950"/>
          <p14:tracePt t="46546" x="1763713" y="4664075"/>
          <p14:tracePt t="46554" x="1717675" y="4652963"/>
          <p14:tracePt t="46564" x="1665288" y="4649788"/>
          <p14:tracePt t="46569" x="1620838" y="4641850"/>
          <p14:tracePt t="46577" x="1565275" y="4638675"/>
          <p14:tracePt t="46585" x="1541463" y="4630738"/>
          <p14:tracePt t="46593" x="1524000" y="4630738"/>
          <p14:tracePt t="46601" x="1519238" y="4630738"/>
          <p14:tracePt t="46608" x="1508125" y="4627563"/>
          <p14:tracePt t="46649" x="1504950" y="4627563"/>
          <p14:tracePt t="47925" x="1501775" y="4622800"/>
          <p14:tracePt t="47930" x="1497013" y="4622800"/>
          <p14:tracePt t="47982" x="1493838" y="4622800"/>
          <p14:tracePt t="47996" x="1489075" y="4622800"/>
          <p14:tracePt t="48175" x="1489075" y="4619625"/>
          <p14:tracePt t="48191" x="1489075" y="4616450"/>
          <p14:tracePt t="48199" x="1489075" y="4611688"/>
          <p14:tracePt t="48213" x="1489075" y="4608513"/>
          <p14:tracePt t="48230" x="1489075" y="4603750"/>
          <p14:tracePt t="48245" x="1489075" y="4600575"/>
          <p14:tracePt t="48519" x="1489075" y="4603750"/>
          <p14:tracePt t="48526" x="1489075" y="4608513"/>
          <p14:tracePt t="48541" x="1485900" y="4608513"/>
          <p14:tracePt t="48542" x="1485900" y="4611688"/>
          <p14:tracePt t="48553" x="1482725" y="4616450"/>
          <p14:tracePt t="48563" x="1477963" y="4622800"/>
          <p14:tracePt t="48569" x="1477963" y="4633913"/>
          <p14:tracePt t="48576" x="1477963" y="4641850"/>
          <p14:tracePt t="48586" x="1477963" y="4668838"/>
          <p14:tracePt t="48596" x="1477963" y="4683125"/>
          <p14:tracePt t="48600" x="1477963" y="4694238"/>
          <p14:tracePt t="49542" x="1474788" y="4694238"/>
          <p14:tracePt t="49558" x="1466850" y="4694238"/>
          <p14:tracePt t="49573" x="1463675" y="4691063"/>
          <p14:tracePt t="49585" x="1455738" y="4691063"/>
          <p14:tracePt t="49590" x="1455738" y="4686300"/>
          <p14:tracePt t="49601" x="1452563" y="4686300"/>
          <p14:tracePt t="49608" x="1449388" y="4683125"/>
          <p14:tracePt t="49616" x="1436688" y="4679950"/>
          <p14:tracePt t="49624" x="1433513" y="4679950"/>
          <p14:tracePt t="49634" x="1430338" y="4675188"/>
          <p14:tracePt t="49640" x="1422400" y="4675188"/>
          <p14:tracePt t="49649" x="1422400" y="4672013"/>
          <p14:tracePt t="49656" x="1422400" y="4668838"/>
          <p14:tracePt t="49664" x="1411288" y="4664075"/>
          <p14:tracePt t="49680" x="1400175" y="4664075"/>
          <p14:tracePt t="49689" x="1392238" y="4664075"/>
          <p14:tracePt t="49696" x="1384300" y="4664075"/>
          <p14:tracePt t="49704" x="1373188" y="4664075"/>
          <p14:tracePt t="49712" x="1355725" y="4672013"/>
          <p14:tracePt t="49720" x="1339850" y="4683125"/>
          <p14:tracePt t="49728" x="1331913" y="4691063"/>
          <p14:tracePt t="49737" x="1320800" y="4702175"/>
          <p14:tracePt t="49744" x="1314450" y="4716463"/>
          <p14:tracePt t="49753" x="1295400" y="4735513"/>
          <p14:tracePt t="49759" x="1284288" y="4743450"/>
          <p14:tracePt t="49769" x="1276350" y="4760913"/>
          <p14:tracePt t="49777" x="1268413" y="4773613"/>
          <p14:tracePt t="49784" x="1254125" y="4795838"/>
          <p14:tracePt t="49792" x="1243013" y="4813300"/>
          <p14:tracePt t="49803" x="1235075" y="4840288"/>
          <p14:tracePt t="49808" x="1223963" y="4873625"/>
          <p14:tracePt t="49821" x="1212850" y="4900613"/>
          <p14:tracePt t="49827" x="1201738" y="4922838"/>
          <p14:tracePt t="49837" x="1193800" y="4956175"/>
          <p14:tracePt t="49849" x="1185863" y="4978400"/>
          <p14:tracePt t="49853" x="1179513" y="4997450"/>
          <p14:tracePt t="49857" x="1168400" y="5024438"/>
          <p14:tracePt t="49867" x="1160463" y="5041900"/>
          <p14:tracePt t="49874" x="1157288" y="5049838"/>
          <p14:tracePt t="49885" x="1146175" y="5068888"/>
          <p14:tracePt t="49892" x="1141413" y="5080000"/>
          <p14:tracePt t="49903" x="1133475" y="5087938"/>
          <p14:tracePt t="49905" x="1130300" y="5094288"/>
          <p14:tracePt t="49918" x="1127125" y="5094288"/>
          <p14:tracePt t="49924" x="1122363" y="5099050"/>
          <p14:tracePt t="50029" x="1122363" y="5094288"/>
          <p14:tracePt t="50070" x="1122363" y="5091113"/>
          <p14:tracePt t="51643" x="1127125" y="5091113"/>
          <p14:tracePt t="51654" x="1138238" y="5091113"/>
          <p14:tracePt t="51655" x="1174750" y="5099050"/>
          <p14:tracePt t="51664" x="1235075" y="5116513"/>
          <p14:tracePt t="51673" x="1320800" y="5129213"/>
          <p14:tracePt t="51680" x="1419225" y="5143500"/>
          <p14:tracePt t="51689" x="1624013" y="5162550"/>
          <p14:tracePt t="51696" x="1811338" y="5170488"/>
          <p14:tracePt t="51706" x="2055813" y="5170488"/>
          <p14:tracePt t="51717" x="2282825" y="5181600"/>
          <p14:tracePt t="51722" x="2451100" y="5181600"/>
          <p14:tracePt t="51731" x="2579688" y="5187950"/>
          <p14:tracePt t="51738" x="2706688" y="5195888"/>
          <p14:tracePt t="51744" x="2847975" y="5207000"/>
          <p14:tracePt t="51752" x="3017838" y="5214938"/>
          <p14:tracePt t="52246" x="3021013" y="5214938"/>
          <p14:tracePt t="52254" x="3024188" y="5214938"/>
          <p14:tracePt t="52262" x="3032125" y="5214938"/>
          <p14:tracePt t="52273" x="3046413" y="5214938"/>
          <p14:tracePt t="52278" x="3076575" y="5214938"/>
          <p14:tracePt t="52285" x="3098800" y="5214938"/>
          <p14:tracePt t="52292" x="3109913" y="5218113"/>
          <p14:tracePt t="52301" x="3125788" y="5226050"/>
          <p14:tracePt t="52308" x="3128963" y="5233988"/>
          <p14:tracePt t="52321" x="3151188" y="5233988"/>
          <p14:tracePt t="52326" x="3175000" y="5240338"/>
          <p14:tracePt t="52335" x="3219450" y="5245100"/>
          <p14:tracePt t="52343" x="3282950" y="5251450"/>
          <p14:tracePt t="52348" x="3349625" y="5256213"/>
          <p14:tracePt t="52356" x="3443288" y="5270500"/>
          <p14:tracePt t="52364" x="3511550" y="5270500"/>
          <p14:tracePt t="52372" x="3594100" y="5278438"/>
          <p14:tracePt t="52380" x="3668713" y="5278438"/>
          <p14:tracePt t="52390" x="3770313" y="5286375"/>
          <p14:tracePt t="52400" x="3878263" y="5286375"/>
          <p14:tracePt t="52409" x="3971925" y="5286375"/>
          <p14:tracePt t="52421" x="4095750" y="5286375"/>
          <p14:tracePt t="52424" x="4264025" y="5286375"/>
          <p14:tracePt t="52428" x="4402138" y="5286375"/>
          <p14:tracePt t="52440" x="4551363" y="5286375"/>
          <p14:tracePt t="52449" x="4859338" y="5278438"/>
          <p14:tracePt t="52456" x="5091113" y="5267325"/>
          <p14:tracePt t="52467" x="5349875" y="5267325"/>
          <p14:tracePt t="52472" x="5476875" y="5259388"/>
          <p14:tracePt t="52479" x="5764213" y="5259388"/>
          <p14:tracePt t="52487" x="6056313" y="5248275"/>
          <p14:tracePt t="52495" x="6210300" y="5240338"/>
          <p14:tracePt t="52504" x="6491288" y="5218113"/>
          <p14:tracePt t="52513" x="6643688" y="5210175"/>
          <p14:tracePt t="52519" x="6775450" y="5192713"/>
          <p14:tracePt t="52526" x="6985000" y="5154613"/>
          <p14:tracePt t="52535" x="7075488" y="5132388"/>
          <p14:tracePt t="52542" x="7150100" y="5113338"/>
          <p14:tracePt t="52552" x="7180263" y="5110163"/>
          <p14:tracePt t="52562" x="7221538" y="5110163"/>
          <p14:tracePt t="52568" x="7221538" y="5113338"/>
          <p14:tracePt t="52582" x="7216775" y="5110163"/>
          <p14:tracePt t="52590" x="7224713" y="5129213"/>
          <p14:tracePt t="53006" x="7224713" y="5121275"/>
          <p14:tracePt t="53015" x="7224713" y="5116513"/>
          <p14:tracePt t="53021" x="7221538" y="5113338"/>
          <p14:tracePt t="53026" x="7183438" y="5094288"/>
          <p14:tracePt t="53036" x="7153275" y="5094288"/>
          <p14:tracePt t="53042" x="7134225" y="5094288"/>
          <p14:tracePt t="53051" x="7127875" y="5087938"/>
          <p14:tracePt t="53058" x="7127875" y="5083175"/>
          <p14:tracePt t="53066" x="7134225" y="5083175"/>
          <p14:tracePt t="53074" x="7134225" y="5080000"/>
          <p14:tracePt t="53082" x="7134225" y="5076825"/>
          <p14:tracePt t="53092" x="7134225" y="5072063"/>
          <p14:tracePt t="53102" x="7127875" y="5072063"/>
          <p14:tracePt t="53106" x="7127875" y="5064125"/>
          <p14:tracePt t="53114" x="7119938" y="5060950"/>
          <p14:tracePt t="53147" x="7119938" y="5057775"/>
          <p14:tracePt t="54085" x="7123113" y="5057775"/>
          <p14:tracePt t="54093" x="7127875" y="5064125"/>
          <p14:tracePt t="54102" x="7145338" y="5080000"/>
          <p14:tracePt t="54111" x="7161213" y="5091113"/>
          <p14:tracePt t="54116" x="7172325" y="5105400"/>
          <p14:tracePt t="54123" x="7180263" y="5113338"/>
          <p14:tracePt t="54131" x="7186613" y="5116513"/>
          <p14:tracePt t="54139" x="7194550" y="5121275"/>
          <p14:tracePt t="54146" x="7202488" y="5121275"/>
          <p14:tracePt t="54154" x="7210425" y="5129213"/>
          <p14:tracePt t="54162" x="7224713" y="5132388"/>
          <p14:tracePt t="54171" x="7239000" y="5135563"/>
          <p14:tracePt t="54178" x="7273925" y="5146675"/>
          <p14:tracePt t="54187" x="7302500" y="5154613"/>
          <p14:tracePt t="54194" x="7351713" y="5165725"/>
          <p14:tracePt t="54203" x="7389813" y="5170488"/>
          <p14:tracePt t="54210" x="7431088" y="5181600"/>
          <p14:tracePt t="54222" x="7475538" y="5187950"/>
          <p14:tracePt t="54226" x="7519988" y="5199063"/>
          <p14:tracePt t="54238" x="7569200" y="5210175"/>
          <p14:tracePt t="54242" x="7605713" y="5214938"/>
          <p14:tracePt t="54253" x="7666038" y="5233988"/>
          <p14:tracePt t="54260" x="7723188" y="5240338"/>
          <p14:tracePt t="54271" x="7827963" y="5262563"/>
          <p14:tracePt t="54276" x="7905750" y="5275263"/>
          <p14:tracePt t="54286" x="7999413" y="5289550"/>
          <p14:tracePt t="54292" x="8231188" y="5308600"/>
          <p14:tracePt t="54300" x="8377238" y="5327650"/>
          <p14:tracePt t="54310" x="8534400" y="5334000"/>
          <p14:tracePt t="54319" x="8672513" y="5334000"/>
          <p14:tracePt t="54324" x="8778875" y="5334000"/>
          <p14:tracePt t="54332" x="8886825" y="5334000"/>
          <p14:tracePt t="54341" x="8980488" y="5334000"/>
          <p14:tracePt t="54348" x="9074150" y="5334000"/>
          <p14:tracePt t="54357" x="9104313" y="5334000"/>
          <p14:tracePt t="54365" x="9156700" y="5334000"/>
          <p14:tracePt t="54373" x="9170988" y="5334000"/>
          <p14:tracePt t="54380" x="9209088" y="5338763"/>
          <p14:tracePt t="54389" x="9223375" y="5338763"/>
          <p14:tracePt t="54396" x="9245600" y="5338763"/>
          <p14:tracePt t="54405" x="9297988" y="5345113"/>
          <p14:tracePt t="54412" x="9336088" y="5345113"/>
          <p14:tracePt t="54421" x="9380538" y="5345113"/>
          <p14:tracePt t="54428" x="9429750" y="5341938"/>
          <p14:tracePt t="54437" x="9482138" y="5338763"/>
          <p14:tracePt t="54444" x="9534525" y="5319713"/>
          <p14:tracePt t="54453" x="9590088" y="5308600"/>
          <p14:tracePt t="54460" x="9634538" y="5300663"/>
          <p14:tracePt t="54470" x="9680575" y="5289550"/>
          <p14:tracePt t="54480" x="9728200" y="5286375"/>
          <p14:tracePt t="54491" x="9752013" y="5286375"/>
          <p14:tracePt t="54494" x="9810750" y="5278438"/>
          <p14:tracePt t="54503" x="9871075" y="5278438"/>
          <p14:tracePt t="54510" x="9937750" y="5270500"/>
          <p14:tracePt t="54519" x="9975850" y="5270500"/>
          <p14:tracePt t="54526" x="10044113" y="5270500"/>
          <p14:tracePt t="54535" x="10096500" y="5275263"/>
          <p14:tracePt t="54542" x="10129838" y="5286375"/>
          <p14:tracePt t="54551" x="10136188" y="5292725"/>
          <p14:tracePt t="54559" x="10152063" y="5297488"/>
          <p14:tracePt t="54566" x="10160000" y="5300663"/>
          <p14:tracePt t="54575" x="10166350" y="5303838"/>
          <p14:tracePt t="54583" x="10177463" y="5311775"/>
          <p14:tracePt t="54591" x="10177463" y="5314950"/>
          <p14:tracePt t="54976" x="10182225" y="5314950"/>
          <p14:tracePt t="54986" x="10185400" y="5314950"/>
          <p14:tracePt t="54994" x="10188575" y="5314950"/>
          <p14:tracePt t="55002" x="10193338" y="5311775"/>
          <p14:tracePt t="55009" x="10196513" y="5311775"/>
          <p14:tracePt t="55022" x="10196513" y="5308600"/>
          <p14:tracePt t="55043" x="10196513" y="5303838"/>
          <p14:tracePt t="55050" x="10188575" y="5300663"/>
          <p14:tracePt t="55059" x="10185400" y="5300663"/>
          <p14:tracePt t="55066" x="10182225" y="5300663"/>
          <p14:tracePt t="55076" x="10177463" y="5297488"/>
          <p14:tracePt t="55092" x="10174288" y="5297488"/>
          <p14:tracePt t="55103" x="10166350" y="5297488"/>
          <p14:tracePt t="55108" x="10163175" y="5297488"/>
          <p14:tracePt t="55120" x="10160000" y="5297488"/>
          <p14:tracePt t="55124" x="10160000" y="5292725"/>
          <p14:tracePt t="55132" x="10166350" y="5289550"/>
          <p14:tracePt t="55141" x="10171113" y="5286375"/>
          <p14:tracePt t="55155" x="10171113" y="5281613"/>
          <p14:tracePt t="55161" x="10171113" y="5278438"/>
          <p14:tracePt t="55178" x="10166350" y="5278438"/>
          <p14:tracePt t="55203" x="10166350" y="5275263"/>
          <p14:tracePt t="55210" x="10166350" y="5270500"/>
          <p14:tracePt t="55220" x="10166350" y="5267325"/>
          <p14:tracePt t="55268" x="10166350" y="5262563"/>
          <p14:tracePt t="55278" x="10171113" y="5262563"/>
          <p14:tracePt t="55289" x="10171113" y="5259388"/>
          <p14:tracePt t="55294" x="10174288" y="5259388"/>
          <p14:tracePt t="55300" x="10177463" y="5256213"/>
          <p14:tracePt t="55309" x="10182225" y="5245100"/>
          <p14:tracePt t="55316" x="10182225" y="5237163"/>
          <p14:tracePt t="55325" x="10182225" y="5229225"/>
          <p14:tracePt t="55332" x="10177463" y="5222875"/>
          <p14:tracePt t="55341" x="10171113" y="5218113"/>
          <p14:tracePt t="55347" x="10163175" y="5203825"/>
          <p14:tracePt t="55364" x="10160000" y="5199063"/>
          <p14:tracePt t="55374" x="10155238" y="5195888"/>
          <p14:tracePt t="55382" x="10152063" y="5195888"/>
          <p14:tracePt t="55390" x="10152063" y="5192713"/>
          <p14:tracePt t="55415" x="10148888" y="5192713"/>
          <p14:tracePt t="55593" x="10148888" y="5187950"/>
          <p14:tracePt t="55644" x="10148888" y="5184775"/>
          <p14:tracePt t="55658" x="10148888" y="5181600"/>
          <p14:tracePt t="55668" x="10144125" y="5181600"/>
          <p14:tracePt t="56020" x="10140950" y="5176838"/>
          <p14:tracePt t="56029" x="10140950" y="5173663"/>
          <p14:tracePt t="56032" x="10136188" y="5173663"/>
          <p14:tracePt t="56046" x="10133013" y="5165725"/>
          <p14:tracePt t="56050" x="10125075" y="5162550"/>
          <p14:tracePt t="56058" x="10118725" y="5157788"/>
          <p14:tracePt t="56067" x="10110788" y="5154613"/>
          <p14:tracePt t="56075" x="10102850" y="5151438"/>
          <p14:tracePt t="56082" x="10096500" y="5143500"/>
          <p14:tracePt t="56092" x="10080625" y="5140325"/>
          <p14:tracePt t="56102" x="10066338" y="5135563"/>
          <p14:tracePt t="56111" x="10039350" y="5124450"/>
          <p14:tracePt t="56120" x="9998075" y="5113338"/>
          <p14:tracePt t="56122" x="9931400" y="5099050"/>
          <p14:tracePt t="56132" x="9837738" y="5087938"/>
          <p14:tracePt t="56143" x="9617075" y="5068888"/>
          <p14:tracePt t="56146" x="9432925" y="5068888"/>
          <p14:tracePt t="56155" x="8947150" y="5053013"/>
          <p14:tracePt t="56166" x="8567738" y="5053013"/>
          <p14:tracePt t="56170" x="8101013" y="5053013"/>
          <p14:tracePt t="56179" x="7566025" y="5087938"/>
          <p14:tracePt t="56186" x="7015163" y="5140325"/>
          <p14:tracePt t="56194" x="6494463" y="5199063"/>
          <p14:tracePt t="56202" x="6165850" y="5245100"/>
          <p14:tracePt t="56211" x="5659438" y="5319713"/>
          <p14:tracePt t="56218" x="5364163" y="5353050"/>
          <p14:tracePt t="56227" x="4870450" y="5427663"/>
          <p14:tracePt t="56234" x="4619625" y="5457825"/>
          <p14:tracePt t="56244" x="4352925" y="5499100"/>
          <p14:tracePt t="56254" x="4192588" y="5518150"/>
          <p14:tracePt t="56262" x="4132263" y="5526088"/>
          <p14:tracePt t="56269" x="4102100" y="5529263"/>
          <p14:tracePt t="56276" x="4095750" y="5532438"/>
          <p14:tracePt t="56286" x="4090988" y="5537200"/>
          <p14:tracePt t="56290" x="4098925" y="5540375"/>
          <p14:tracePt t="56300" x="4117975" y="5518150"/>
          <p14:tracePt t="56307" x="4140200" y="5518150"/>
          <p14:tracePt t="56317" x="4151313" y="5518150"/>
          <p14:tracePt t="56677" x="4151313" y="5513388"/>
          <p14:tracePt t="56695" x="4148138" y="5510213"/>
          <p14:tracePt t="56703" x="4143375" y="5507038"/>
          <p14:tracePt t="56711" x="4143375" y="5499100"/>
          <p14:tracePt t="56717" x="4140200" y="5495925"/>
          <p14:tracePt t="56727" x="4140200" y="5491163"/>
          <p14:tracePt t="56734" x="4132263" y="5491163"/>
          <p14:tracePt t="56742" x="4125913" y="5487988"/>
          <p14:tracePt t="56750" x="4125913" y="5484813"/>
          <p14:tracePt t="56758" x="4129088" y="5476875"/>
          <p14:tracePt t="56765" x="4140200" y="5473700"/>
          <p14:tracePt t="56775" x="4143375" y="5465763"/>
          <p14:tracePt t="56781" x="4151313" y="5461000"/>
          <p14:tracePt t="56790" x="4151313" y="5454650"/>
          <p14:tracePt t="56797" x="4151313" y="5446713"/>
          <p14:tracePt t="56808" x="4151313" y="5438775"/>
          <p14:tracePt t="56814" x="4151313" y="5435600"/>
          <p14:tracePt t="56824" x="4151313" y="5427663"/>
          <p14:tracePt t="56832" x="4151313" y="5416550"/>
          <p14:tracePt t="56841" x="4151313" y="5408613"/>
          <p14:tracePt t="56848" x="4151313" y="5397500"/>
          <p14:tracePt t="56857" x="4159250" y="5386388"/>
          <p14:tracePt t="56864" x="4159250" y="5383213"/>
          <p14:tracePt t="56873" x="4162425" y="5375275"/>
          <p14:tracePt t="56880" x="4178300" y="5367338"/>
          <p14:tracePt t="56889" x="4192588" y="5349875"/>
          <p14:tracePt t="56896" x="4192588" y="5345113"/>
          <p14:tracePt t="56904" x="4195763" y="5341938"/>
          <p14:tracePt t="56914" x="4200525" y="5334000"/>
          <p14:tracePt t="56921" x="4200525" y="5330825"/>
          <p14:tracePt t="56935" x="4203700" y="5327650"/>
          <p14:tracePt t="56936" x="4203700" y="5322888"/>
          <p14:tracePt t="56944" x="4206875" y="5322888"/>
          <p14:tracePt t="56952" x="4206875" y="5319713"/>
          <p14:tracePt t="56960" x="4206875" y="5314950"/>
          <p14:tracePt t="56980" x="4211638" y="5314950"/>
          <p14:tracePt t="57279" x="4206875" y="5314950"/>
          <p14:tracePt t="57286" x="4200525" y="5319713"/>
          <p14:tracePt t="57295" x="4192588" y="5330825"/>
          <p14:tracePt t="57302" x="4184650" y="5338763"/>
          <p14:tracePt t="57311" x="4178300" y="5349875"/>
          <p14:tracePt t="57318" x="4170363" y="5353050"/>
          <p14:tracePt t="57327" x="4165600" y="5360988"/>
          <p14:tracePt t="57335" x="4165600" y="5364163"/>
          <p14:tracePt t="57491" x="4165600" y="5360988"/>
          <p14:tracePt t="57499" x="4165600" y="5356225"/>
          <p14:tracePt t="57508" x="4170363" y="5356225"/>
          <p14:tracePt t="57522" x="4173538" y="5353050"/>
          <p14:tracePt t="57529" x="4178300" y="5349875"/>
          <p14:tracePt t="57559" x="4178300" y="5345113"/>
          <p14:tracePt t="57573" x="4181475" y="5345113"/>
          <p14:tracePt t="57607" x="4181475" y="5341938"/>
          <p14:tracePt t="57638" x="4184650" y="5338763"/>
          <p14:tracePt t="57664" x="4184650" y="5334000"/>
          <p14:tracePt t="57679" x="4189413" y="5334000"/>
          <p14:tracePt t="59460" x="4189413" y="5341938"/>
          <p14:tracePt t="59467" x="4189413" y="5353050"/>
          <p14:tracePt t="59474" x="4189413" y="5372100"/>
          <p14:tracePt t="59481" x="4170363" y="5405438"/>
          <p14:tracePt t="59488" x="4162425" y="5424488"/>
          <p14:tracePt t="59496" x="4148138" y="5446713"/>
          <p14:tracePt t="59504" x="4137025" y="5491163"/>
          <p14:tracePt t="59949" x="4132263" y="5491163"/>
          <p14:tracePt t="59957" x="4129088" y="5491163"/>
          <p14:tracePt t="59964" x="4121150" y="5491163"/>
          <p14:tracePt t="59972" x="4113213" y="5487988"/>
          <p14:tracePt t="59981" x="4102100" y="5487988"/>
          <p14:tracePt t="59988" x="4084638" y="5487988"/>
          <p14:tracePt t="59997" x="4073525" y="5491163"/>
          <p14:tracePt t="60004" x="4065588" y="5491163"/>
          <p14:tracePt t="60013" x="4060825" y="5491163"/>
          <p14:tracePt t="60037" x="4057650" y="5491163"/>
          <p14:tracePt t="60044" x="4049713" y="5491163"/>
          <p14:tracePt t="60053" x="4032250" y="5491163"/>
          <p14:tracePt t="60062" x="4008438" y="5491163"/>
          <p14:tracePt t="60071" x="3971925" y="5495925"/>
          <p14:tracePt t="60078" x="3911600" y="5502275"/>
          <p14:tracePt t="60088" x="3851275" y="5507038"/>
          <p14:tracePt t="60095" x="3784600" y="5513388"/>
          <p14:tracePt t="60100" x="3709988" y="5526088"/>
          <p14:tracePt t="60108" x="3624263" y="5540375"/>
          <p14:tracePt t="60116" x="3548063" y="5551488"/>
          <p14:tracePt t="60127" x="3489325" y="5562600"/>
          <p14:tracePt t="60136" x="3421063" y="5578475"/>
          <p14:tracePt t="60143" x="3365500" y="5589588"/>
          <p14:tracePt t="60149" x="3335338" y="5592763"/>
          <p14:tracePt t="60158" x="3286125" y="5603875"/>
          <p14:tracePt t="60166" x="3249613" y="5611813"/>
          <p14:tracePt t="60174" x="3203575" y="5611813"/>
          <p14:tracePt t="60181" x="3181350" y="5614988"/>
          <p14:tracePt t="60190" x="3125788" y="5626100"/>
          <p14:tracePt t="60199" x="3087688" y="5626100"/>
          <p14:tracePt t="60209" x="3051175" y="5637213"/>
          <p14:tracePt t="60216" x="3001963" y="5645150"/>
          <p14:tracePt t="60222" x="2965450" y="5648325"/>
          <p14:tracePt t="60232" x="2941638" y="5656263"/>
          <p14:tracePt t="60245" x="2897188" y="5656263"/>
          <p14:tracePt t="60250" x="2871788" y="5659438"/>
          <p14:tracePt t="60255" x="2841625" y="5659438"/>
          <p14:tracePt t="60263" x="2822575" y="5659438"/>
          <p14:tracePt t="60272" x="2800350" y="5659438"/>
          <p14:tracePt t="60280" x="2789238" y="5659438"/>
          <p14:tracePt t="60288" x="2778125" y="5664200"/>
          <p14:tracePt t="60300" x="2767013" y="5667375"/>
          <p14:tracePt t="60301" x="2759075" y="5667375"/>
          <p14:tracePt t="60310" x="2751138" y="5670550"/>
          <p14:tracePt t="60318" x="2743200" y="5670550"/>
          <p14:tracePt t="60327" x="2740025" y="5675313"/>
          <p14:tracePt t="60334" x="2736850" y="5675313"/>
          <p14:tracePt t="60343" x="2732088" y="5675313"/>
          <p14:tracePt t="60351" x="2728913" y="5675313"/>
          <p14:tracePt t="60366" x="2725738" y="5675313"/>
          <p14:tracePt t="60382" x="2720975" y="5675313"/>
          <p14:tracePt t="60390" x="2720975" y="5678488"/>
          <p14:tracePt t="60399" x="2720975" y="5683250"/>
          <p14:tracePt t="60422" x="2725738" y="5683250"/>
          <p14:tracePt t="60755" x="2717800" y="5683250"/>
          <p14:tracePt t="60763" x="2709863" y="5683250"/>
          <p14:tracePt t="60772" x="2690813" y="5683250"/>
          <p14:tracePt t="60779" x="2679700" y="5683250"/>
          <p14:tracePt t="60786" x="2676525" y="5683250"/>
          <p14:tracePt t="60797" x="2673350" y="5683250"/>
          <p14:tracePt t="60824" x="2668588" y="5683250"/>
          <p14:tracePt t="60831" x="2665413" y="5683250"/>
          <p14:tracePt t="60835" x="2654300" y="5683250"/>
          <p14:tracePt t="60843" x="2654300" y="5686425"/>
          <p14:tracePt t="60850" x="2646363" y="5694363"/>
          <p14:tracePt t="60858" x="2632075" y="5694363"/>
          <p14:tracePt t="60874" x="2620963" y="5694363"/>
          <p14:tracePt t="60883" x="2616200" y="5694363"/>
          <p14:tracePt t="60890" x="2613025" y="5694363"/>
          <p14:tracePt t="60933" x="2613025" y="5689600"/>
          <p14:tracePt t="61047" x="2613025" y="5686425"/>
          <p14:tracePt t="61555" x="2609850" y="5686425"/>
          <p14:tracePt t="61563" x="2605088" y="5686425"/>
          <p14:tracePt t="61571" x="2590800" y="5697538"/>
          <p14:tracePt t="61581" x="2563813" y="5708650"/>
          <p14:tracePt t="61589" x="2544763" y="5716588"/>
          <p14:tracePt t="61592" x="2533650" y="5730875"/>
          <p14:tracePt t="61609" x="2530475" y="5738813"/>
          <p14:tracePt t="61616" x="2530475" y="5741988"/>
          <p14:tracePt t="61624" x="2527300" y="5741988"/>
          <p14:tracePt t="61632" x="2586038" y="5738813"/>
          <p14:tracePt t="61640" x="2579688" y="5738813"/>
          <p14:tracePt t="61648" x="2560638" y="5738813"/>
          <p14:tracePt t="62159" x="2557463" y="5738813"/>
          <p14:tracePt t="62168" x="2552700" y="5738813"/>
          <p14:tracePt t="62174" x="2549525" y="5738813"/>
          <p14:tracePt t="62189" x="2538413" y="5738813"/>
          <p14:tracePt t="62199" x="2508250" y="5741988"/>
          <p14:tracePt t="62204" x="2489200" y="5753100"/>
          <p14:tracePt t="62215" x="2478088" y="5753100"/>
          <p14:tracePt t="62231" x="2481263" y="5753100"/>
          <p14:tracePt t="62238" x="2492375" y="5753100"/>
          <p14:tracePt t="62265" x="2511425" y="5727700"/>
          <p14:tracePt t="62270" x="2511425" y="5724525"/>
          <p14:tracePt t="62279" x="2508250" y="5724525"/>
          <p14:tracePt t="62305" x="2508250" y="5719763"/>
          <p14:tracePt t="62313" x="2508250" y="5716588"/>
          <p14:tracePt t="62321" x="2505075" y="5716588"/>
          <p14:tracePt t="62338" x="2505075" y="5711825"/>
          <p14:tracePt t="62559" x="2505075" y="5708650"/>
          <p14:tracePt t="63046" x="2508250" y="5708650"/>
          <p14:tracePt t="63055" x="2516188" y="5708650"/>
          <p14:tracePt t="63063" x="2538413" y="5708650"/>
          <p14:tracePt t="63074" x="2574925" y="5708650"/>
          <p14:tracePt t="63077" x="2627313" y="5708650"/>
          <p14:tracePt t="63087" x="2687638" y="5708650"/>
          <p14:tracePt t="63092" x="2754313" y="5708650"/>
          <p14:tracePt t="63100" x="2844800" y="5708650"/>
          <p14:tracePt t="63111" x="2952750" y="5708650"/>
          <p14:tracePt t="63118" x="3046413" y="5708650"/>
          <p14:tracePt t="63126" x="3186113" y="5708650"/>
          <p14:tracePt t="63133" x="3263900" y="5708650"/>
          <p14:tracePt t="63141" x="3368675" y="5708650"/>
          <p14:tracePt t="63149" x="3448050" y="5708650"/>
          <p14:tracePt t="63156" x="3514725" y="5708650"/>
          <p14:tracePt t="63163" x="3597275" y="5708650"/>
          <p14:tracePt t="63173" x="3657600" y="5708650"/>
          <p14:tracePt t="63183" x="3702050" y="5711825"/>
          <p14:tracePt t="63190" x="3751263" y="5724525"/>
          <p14:tracePt t="63198" x="3762375" y="5730875"/>
          <p14:tracePt t="63206" x="3781425" y="5738813"/>
          <p14:tracePt t="63216" x="3762375" y="5768975"/>
          <p14:tracePt t="63606" x="3762375" y="5764213"/>
          <p14:tracePt t="63611" x="3762375" y="5761038"/>
          <p14:tracePt t="63618" x="3762375" y="5753100"/>
          <p14:tracePt t="63631" x="3754438" y="5746750"/>
          <p14:tracePt t="63635" x="3743325" y="5735638"/>
          <p14:tracePt t="63644" x="3743325" y="5730875"/>
          <p14:tracePt t="63650" x="3746500" y="5716588"/>
          <p14:tracePt t="63660" x="3757613" y="5705475"/>
          <p14:tracePt t="63664" x="3770313" y="5694363"/>
          <p14:tracePt t="63675" x="3784600" y="5678488"/>
          <p14:tracePt t="63682" x="3787775" y="5667375"/>
          <p14:tracePt t="63688" x="3792538" y="5664200"/>
          <p14:tracePt t="63697" x="3792538" y="5659438"/>
          <p14:tracePt t="63704" x="3795713" y="5656263"/>
          <p14:tracePt t="63713" x="3803650" y="5656263"/>
          <p14:tracePt t="63720" x="3810000" y="5656263"/>
          <p14:tracePt t="63732" x="3817938" y="5648325"/>
          <p14:tracePt t="63738" x="3829050" y="5648325"/>
          <p14:tracePt t="63748" x="3840163" y="5648325"/>
          <p14:tracePt t="63759" x="3844925" y="5648325"/>
          <p14:tracePt t="63766" x="3848100" y="5648325"/>
          <p14:tracePt t="63768" x="3851275" y="5648325"/>
          <p14:tracePt t="63778" x="3856038" y="5648325"/>
          <p14:tracePt t="63957" x="3856038" y="5645150"/>
          <p14:tracePt t="64083" x="3859213" y="5645150"/>
          <p14:tracePt t="64105" x="3862388" y="5645150"/>
          <p14:tracePt t="64106" x="3862388" y="5641975"/>
          <p14:tracePt t="64112" x="3867150" y="5641975"/>
          <p14:tracePt t="64140" x="3870325" y="5641975"/>
          <p14:tracePt t="64196" x="3878263" y="5641975"/>
          <p14:tracePt t="64211" x="3881438" y="5641975"/>
          <p14:tracePt t="64221" x="3889375" y="5641975"/>
          <p14:tracePt t="64231" x="3897313" y="5641975"/>
          <p14:tracePt t="64262" x="3900488" y="5641975"/>
          <p14:tracePt t="64269" x="3903663" y="5641975"/>
          <p14:tracePt t="64278" x="3914775" y="5641975"/>
          <p14:tracePt t="64288" x="3944938" y="5641975"/>
          <p14:tracePt t="64294" x="3979863" y="5648325"/>
          <p14:tracePt t="64305" x="4008438" y="5648325"/>
          <p14:tracePt t="64315" x="4024313" y="5653088"/>
          <p14:tracePt t="64320" x="4038600" y="5653088"/>
          <p14:tracePt t="64327" x="4046538" y="5653088"/>
          <p14:tracePt t="64944" x="4049713" y="5653088"/>
          <p14:tracePt t="64948" x="4065588" y="5656263"/>
          <p14:tracePt t="64955" x="4110038" y="5659438"/>
          <p14:tracePt t="64962" x="4184650" y="5667375"/>
          <p14:tracePt t="64970" x="4289425" y="5675313"/>
          <p14:tracePt t="64978" x="4446588" y="5683250"/>
          <p14:tracePt t="64986" x="4570413" y="5683250"/>
          <p14:tracePt t="64994" x="4829175" y="5694363"/>
          <p14:tracePt t="65002" x="5102225" y="5694363"/>
          <p14:tracePt t="65010" x="5424488" y="5694363"/>
          <p14:tracePt t="65019" x="5653088" y="5694363"/>
          <p14:tracePt t="65029" x="6015038" y="5686425"/>
          <p14:tracePt t="65035" x="6251575" y="5664200"/>
          <p14:tracePt t="65044" x="6480175" y="5656263"/>
          <p14:tracePt t="65053" x="6708775" y="5656263"/>
          <p14:tracePt t="65060" x="6902450" y="5678488"/>
          <p14:tracePt t="65069" x="6977063" y="5694363"/>
          <p14:tracePt t="65077" x="7092950" y="5716588"/>
          <p14:tracePt t="65085" x="7142163" y="5727700"/>
          <p14:tracePt t="65094" x="7216775" y="5746750"/>
          <p14:tracePt t="65101" x="7265988" y="5757863"/>
          <p14:tracePt t="65697" x="7262813" y="5757863"/>
          <p14:tracePt t="65705" x="7254875" y="5753100"/>
          <p14:tracePt t="65715" x="7246938" y="5753100"/>
          <p14:tracePt t="65723" x="7239000" y="5753100"/>
          <p14:tracePt t="65728" x="7239000" y="5749925"/>
          <p14:tracePt t="65737" x="7239000" y="5746750"/>
          <p14:tracePt t="65753" x="7243763" y="5746750"/>
          <p14:tracePt t="65760" x="7243763" y="5741988"/>
          <p14:tracePt t="65777" x="7243763" y="5738813"/>
          <p14:tracePt t="65803" x="7243763" y="5735638"/>
          <p14:tracePt t="65807" x="7239000" y="5735638"/>
          <p14:tracePt t="65819" x="7232650" y="5735638"/>
          <p14:tracePt t="65835" x="7227888" y="5735638"/>
          <p14:tracePt t="65843" x="7227888" y="5730875"/>
          <p14:tracePt t="65860" x="7227888" y="5727700"/>
          <p14:tracePt t="65867" x="7227888" y="5724525"/>
          <p14:tracePt t="65874" x="7227888" y="5719763"/>
          <p14:tracePt t="65883" x="7224713" y="5716588"/>
          <p14:tracePt t="65890" x="7224713" y="5711825"/>
          <p14:tracePt t="65899" x="7224713" y="5708650"/>
          <p14:tracePt t="65966" x="7224713" y="5705475"/>
          <p14:tracePt t="66015" x="7224713" y="5700713"/>
          <p14:tracePt t="66936" x="7224713" y="5697538"/>
          <p14:tracePt t="66944" x="7227888" y="5697538"/>
          <p14:tracePt t="66968" x="7227888" y="5694363"/>
          <p14:tracePt t="66975" x="7232650" y="5694363"/>
          <p14:tracePt t="67889" x="7235825" y="5694363"/>
          <p14:tracePt t="67897" x="7239000" y="5694363"/>
          <p14:tracePt t="67906" x="7254875" y="5697538"/>
          <p14:tracePt t="67918" x="7280275" y="5716588"/>
          <p14:tracePt t="67929" x="7291388" y="5719763"/>
          <p14:tracePt t="67935" x="7307263" y="5719763"/>
          <p14:tracePt t="67942" x="7343775" y="5724525"/>
          <p14:tracePt t="67950" x="7359650" y="5727700"/>
          <p14:tracePt t="68686" x="7351713" y="5727700"/>
          <p14:tracePt t="68695" x="7337425" y="5727700"/>
          <p14:tracePt t="68703" x="7277100" y="5727700"/>
          <p14:tracePt t="68715" x="7164388" y="5724525"/>
          <p14:tracePt t="68724" x="7104063" y="5724525"/>
          <p14:tracePt t="68732" x="6999288" y="5727700"/>
          <p14:tracePt t="68740" x="6869113" y="5753100"/>
          <p14:tracePt t="68748" x="6737350" y="5768975"/>
          <p14:tracePt t="68757" x="6637338" y="5783263"/>
          <p14:tracePt t="68764" x="6562725" y="5791200"/>
          <p14:tracePt t="68773" x="6486525" y="5791200"/>
          <p14:tracePt t="68780" x="6419850" y="5794375"/>
          <p14:tracePt t="68791" x="6345238" y="5802313"/>
          <p14:tracePt t="68797" x="6270625" y="5802313"/>
          <p14:tracePt t="68805" x="6188075" y="5816600"/>
          <p14:tracePt t="68811" x="6061075" y="5824538"/>
          <p14:tracePt t="68822" x="5929313" y="5846763"/>
          <p14:tracePt t="68828" x="5799138" y="5865813"/>
          <p14:tracePt t="68839" x="5694363" y="5888038"/>
          <p14:tracePt t="68846" x="5562600" y="5910263"/>
          <p14:tracePt t="68854" x="5413375" y="5937250"/>
          <p14:tracePt t="68862" x="5273675" y="5981700"/>
          <p14:tracePt t="68870" x="5168900" y="6003925"/>
          <p14:tracePt t="68879" x="5019675" y="6038850"/>
          <p14:tracePt t="68888" x="4926013" y="6067425"/>
          <p14:tracePt t="68893" x="4837113" y="6091238"/>
          <p14:tracePt t="68904" x="4768850" y="6108700"/>
          <p14:tracePt t="68911" x="4727575" y="6119813"/>
          <p14:tracePt t="68930" x="4619625" y="6149975"/>
          <p14:tracePt t="68934" x="4589463" y="6157913"/>
          <p14:tracePt t="68943" x="4562475" y="6165850"/>
          <p14:tracePt t="68951" x="4545013" y="6172200"/>
          <p14:tracePt t="68958" x="4529138" y="6176963"/>
          <p14:tracePt t="68966" x="4510088" y="6184900"/>
          <p14:tracePt t="68976" x="4498975" y="6188075"/>
          <p14:tracePt t="68982" x="4484688" y="6191250"/>
          <p14:tracePt t="68991" x="4462463" y="6196013"/>
          <p14:tracePt t="68998" x="4451350" y="6199188"/>
          <p14:tracePt t="69007" x="4416425" y="6210300"/>
          <p14:tracePt t="69015" x="4368800" y="6213475"/>
          <p14:tracePt t="69023" x="4341813" y="6224588"/>
          <p14:tracePt t="69030" x="4289425" y="6232525"/>
          <p14:tracePt t="69040" x="4252913" y="6237288"/>
          <p14:tracePt t="69046" x="4214813" y="6243638"/>
          <p14:tracePt t="69054" x="4140200" y="6248400"/>
          <p14:tracePt t="69062" x="4095750" y="6248400"/>
          <p14:tracePt t="69071" x="4049713" y="6248400"/>
          <p14:tracePt t="69078" x="3994150" y="6254750"/>
          <p14:tracePt t="69088" x="3941763" y="6254750"/>
          <p14:tracePt t="69095" x="3897313" y="6254750"/>
          <p14:tracePt t="69103" x="3851275" y="6259513"/>
          <p14:tracePt t="69110" x="3825875" y="6254750"/>
          <p14:tracePt t="69387" x="3822700" y="6254750"/>
          <p14:tracePt t="69396" x="3810000" y="6254750"/>
          <p14:tracePt t="69405" x="3776663" y="6254750"/>
          <p14:tracePt t="69415" x="3732213" y="6254750"/>
          <p14:tracePt t="69417" x="3663950" y="6254750"/>
          <p14:tracePt t="69428" x="3582988" y="6254750"/>
          <p14:tracePt t="69438" x="3398838" y="6265863"/>
          <p14:tracePt t="69443" x="3092450" y="6289675"/>
          <p14:tracePt t="69451" x="2830513" y="6300788"/>
          <p14:tracePt t="69458" x="2627313" y="6307138"/>
          <p14:tracePt t="69466" x="2459038" y="6307138"/>
          <p14:tracePt t="69474" x="2351088" y="6303963"/>
          <p14:tracePt t="69485" x="2254250" y="6296025"/>
          <p14:tracePt t="69492" x="2185988" y="6292850"/>
          <p14:tracePt t="69497" x="2122488" y="6281738"/>
          <p14:tracePt t="69508" x="2100263" y="6273800"/>
          <p14:tracePt t="69525" x="2084388" y="6270625"/>
          <p14:tracePt t="69573" x="2081213" y="6270625"/>
          <p14:tracePt t="69588" x="2081213" y="6265863"/>
          <p14:tracePt t="69600" x="2081213" y="6262688"/>
          <p14:tracePt t="69602" x="2081213" y="6259513"/>
          <p14:tracePt t="69611" x="2078038" y="6259513"/>
          <p14:tracePt t="69619" x="2078038" y="6254750"/>
          <p14:tracePt t="69626" x="2070100" y="6248400"/>
          <p14:tracePt t="69635" x="2066925" y="6243638"/>
          <p14:tracePt t="69642" x="2062163" y="6237288"/>
          <p14:tracePt t="69659" x="2058988" y="6237288"/>
          <p14:tracePt t="69668" x="2058988" y="6232525"/>
          <p14:tracePt t="69674" x="2055813" y="6229350"/>
          <p14:tracePt t="69686" x="2051050" y="6224588"/>
          <p14:tracePt t="69693" x="2051050" y="6221413"/>
          <p14:tracePt t="69702" x="2051050" y="6218238"/>
          <p14:tracePt t="69711" x="2047875" y="6210300"/>
          <p14:tracePt t="69718" x="2043113" y="6202363"/>
          <p14:tracePt t="69724" x="2039938" y="6196013"/>
          <p14:tracePt t="69732" x="2039938" y="6188075"/>
          <p14:tracePt t="69741" x="2039938" y="6184900"/>
          <p14:tracePt t="69748" x="2036763" y="6172200"/>
          <p14:tracePt t="69756" x="2036763" y="6169025"/>
          <p14:tracePt t="69764" x="2032000" y="6161088"/>
          <p14:tracePt t="69772" x="2032000" y="6157913"/>
          <p14:tracePt t="69780" x="2028825" y="6149975"/>
          <p14:tracePt t="69788" x="2028825" y="6146800"/>
          <p14:tracePt t="69798" x="2028825" y="6143625"/>
          <p14:tracePt t="69806" x="2028825" y="6138863"/>
          <p14:tracePt t="69869" x="2028825" y="6143625"/>
          <p14:tracePt t="69877" x="2036763" y="6157913"/>
          <p14:tracePt t="69886" x="2025650" y="6172200"/>
          <p14:tracePt t="69895" x="2025650" y="6196013"/>
          <p14:tracePt t="70443" x="2028825" y="6196013"/>
          <p14:tracePt t="70450" x="2036763" y="6199188"/>
          <p14:tracePt t="70459" x="2039938" y="6199188"/>
          <p14:tracePt t="70466" x="2047875" y="6199188"/>
          <p14:tracePt t="70476" x="2055813" y="6199188"/>
          <p14:tracePt t="70486" x="2062163" y="6199188"/>
          <p14:tracePt t="70490" x="2047875" y="6188075"/>
          <p14:tracePt t="70498" x="2036763" y="6180138"/>
          <p14:tracePt t="70507" x="2032000" y="6172200"/>
          <p14:tracePt t="70515" x="2032000" y="6169025"/>
          <p14:tracePt t="70524" x="2032000" y="6161088"/>
          <p14:tracePt t="70533" x="2039938" y="6154738"/>
          <p14:tracePt t="70541" x="2043113" y="6146800"/>
          <p14:tracePt t="70552" x="2043113" y="6143625"/>
          <p14:tracePt t="70556" x="2043113" y="6138863"/>
          <p14:tracePt t="70572" x="2047875" y="6135688"/>
          <p14:tracePt t="70582" x="2047875" y="6124575"/>
          <p14:tracePt t="70588" x="2051050" y="6124575"/>
          <p14:tracePt t="70595" x="2051050" y="6119813"/>
          <p14:tracePt t="70626" x="2055813" y="6119813"/>
          <p14:tracePt t="70650" x="2055813" y="6116638"/>
          <p14:tracePt t="72057" x="2055813" y="6113463"/>
          <p14:tracePt t="76130" x="2058988" y="6113463"/>
          <p14:tracePt t="76136" x="2058988" y="6108700"/>
          <p14:tracePt t="76144" x="2066925" y="6105525"/>
          <p14:tracePt t="76153" x="2070100" y="6094413"/>
          <p14:tracePt t="76159" x="2078038" y="6094413"/>
          <p14:tracePt t="76168" x="2078038" y="6091238"/>
          <p14:tracePt t="76384" x="2078038" y="6086475"/>
          <p14:tracePt t="76399" x="2073275" y="6086475"/>
          <p14:tracePt t="76410" x="2070100" y="6091238"/>
          <p14:tracePt t="76418" x="2058988" y="6105525"/>
          <p14:tracePt t="76422" x="2043113" y="6116638"/>
          <p14:tracePt t="76430" x="2025650" y="6127750"/>
          <p14:tracePt t="76436" x="2003425" y="6132513"/>
          <p14:tracePt t="76445" x="1968500" y="6135688"/>
          <p14:tracePt t="76452" x="1946275" y="6143625"/>
          <p14:tracePt t="76460" x="1893888" y="6146800"/>
          <p14:tracePt t="76468" x="1857375" y="6146800"/>
          <p14:tracePt t="76476" x="1800225" y="6154738"/>
          <p14:tracePt t="76484" x="1770063" y="6154738"/>
          <p14:tracePt t="76494" x="1733550" y="6157913"/>
          <p14:tracePt t="76503" x="1722438" y="6157913"/>
          <p14:tracePt t="76511" x="1706563" y="6161088"/>
          <p14:tracePt t="76518" x="1703388" y="6161088"/>
          <p14:tracePt t="76527" x="1700213" y="6161088"/>
          <p14:tracePt t="76579" x="1695450" y="6143625"/>
          <p14:tracePt t="76585" x="1670050" y="6086475"/>
          <p14:tracePt t="76596" x="1651000" y="6019800"/>
          <p14:tracePt t="76606" x="1631950" y="5934075"/>
          <p14:tracePt t="76610" x="1617663" y="5857875"/>
          <p14:tracePt t="76618" x="1601788" y="5741988"/>
          <p14:tracePt t="76629" x="1601788" y="5634038"/>
          <p14:tracePt t="76634" x="1601788" y="5495925"/>
          <p14:tracePt t="76643" x="1601788" y="5413375"/>
          <p14:tracePt t="76650" x="1579563" y="5262563"/>
          <p14:tracePt t="76659" x="1557338" y="5143500"/>
          <p14:tracePt t="76666" x="1501775" y="4975225"/>
          <p14:tracePt t="76675" x="1419225" y="4768850"/>
          <p14:tracePt t="76683" x="1336675" y="4551363"/>
          <p14:tracePt t="76692" x="1292225" y="4402138"/>
          <p14:tracePt t="76700" x="1220788" y="4054475"/>
          <p14:tracePt t="76709" x="1163638" y="3652838"/>
          <p14:tracePt t="76717" x="1119188" y="3373438"/>
          <p14:tracePt t="76724" x="1003300" y="2755900"/>
          <p14:tracePt t="76731" x="931863" y="2381250"/>
          <p14:tracePt t="76738" x="876300" y="1990725"/>
          <p14:tracePt t="76748" x="815975" y="1620838"/>
          <p14:tracePt t="76759" x="700088" y="973138"/>
          <p14:tracePt t="76765" x="639763" y="603250"/>
          <p14:tracePt t="76770" x="584200" y="258763"/>
        </p14:tracePtLst>
      </p14:laserTraceLst>
    </p:ext>
  </p:extLs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3">
            <a:extLst>
              <a:ext uri="{FF2B5EF4-FFF2-40B4-BE49-F238E27FC236}">
                <a16:creationId xmlns:a16="http://schemas.microsoft.com/office/drawing/2014/main" id="{87F1828A-1F97-4C67-86A7-18521502B2A2}"/>
              </a:ext>
            </a:extLst>
          </p:cNvPr>
          <p:cNvSpPr txBox="1">
            <a:spLocks/>
          </p:cNvSpPr>
          <p:nvPr/>
        </p:nvSpPr>
        <p:spPr>
          <a:xfrm>
            <a:off x="763888" y="3958667"/>
            <a:ext cx="10515600" cy="854289"/>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b="1" dirty="0">
                <a:solidFill>
                  <a:schemeClr val="bg1"/>
                </a:solidFill>
                <a:latin typeface="Times New Roman" panose="02020603050405020304" pitchFamily="18" charset="0"/>
                <a:cs typeface="Times New Roman" panose="02020603050405020304" pitchFamily="18" charset="0"/>
              </a:rPr>
              <a:t>Thank you</a:t>
            </a:r>
            <a:endParaRPr lang="ja-JP" altLang="en-US" b="1" dirty="0">
              <a:solidFill>
                <a:schemeClr val="bg1"/>
              </a:solidFill>
              <a:latin typeface="Times New Roman" panose="02020603050405020304" pitchFamily="18" charset="0"/>
              <a:cs typeface="Times New Roman" panose="02020603050405020304" pitchFamily="18" charset="0"/>
            </a:endParaRPr>
          </a:p>
        </p:txBody>
      </p:sp>
      <p:sp>
        <p:nvSpPr>
          <p:cNvPr id="4" name="テキスト ボックス 3">
            <a:extLst>
              <a:ext uri="{FF2B5EF4-FFF2-40B4-BE49-F238E27FC236}">
                <a16:creationId xmlns:a16="http://schemas.microsoft.com/office/drawing/2014/main" id="{B6DB8AE2-463A-4560-A3CA-AEEB6DEE85B4}"/>
              </a:ext>
            </a:extLst>
          </p:cNvPr>
          <p:cNvSpPr txBox="1"/>
          <p:nvPr/>
        </p:nvSpPr>
        <p:spPr>
          <a:xfrm>
            <a:off x="6272598" y="3958667"/>
            <a:ext cx="6094970" cy="1200329"/>
          </a:xfrm>
          <a:prstGeom prst="rect">
            <a:avLst/>
          </a:prstGeom>
          <a:noFill/>
        </p:spPr>
        <p:txBody>
          <a:bodyPr wrap="square">
            <a:spAutoFit/>
          </a:bodyPr>
          <a:lstStyle/>
          <a:p>
            <a:r>
              <a:rPr lang="en-US" altLang="ja-JP" dirty="0">
                <a:solidFill>
                  <a:schemeClr val="bg1"/>
                </a:solidFill>
                <a:latin typeface="Times New Roman" panose="02020603050405020304" pitchFamily="18" charset="0"/>
                <a:cs typeface="Times New Roman" panose="02020603050405020304" pitchFamily="18" charset="0"/>
              </a:rPr>
              <a:t>Correspondence: Rokuro Tabuchi, Sociology Dept., </a:t>
            </a:r>
          </a:p>
          <a:p>
            <a:r>
              <a:rPr lang="en-US" altLang="ja-JP" dirty="0">
                <a:solidFill>
                  <a:schemeClr val="bg1"/>
                </a:solidFill>
                <a:latin typeface="Times New Roman" panose="02020603050405020304" pitchFamily="18" charset="0"/>
                <a:cs typeface="Times New Roman" panose="02020603050405020304" pitchFamily="18" charset="0"/>
              </a:rPr>
              <a:t>   Sophia University.</a:t>
            </a:r>
            <a:br>
              <a:rPr lang="en-US" altLang="ja-JP" dirty="0">
                <a:solidFill>
                  <a:schemeClr val="bg1"/>
                </a:solidFill>
                <a:latin typeface="Times New Roman" panose="02020603050405020304" pitchFamily="18" charset="0"/>
                <a:cs typeface="Times New Roman" panose="02020603050405020304" pitchFamily="18" charset="0"/>
              </a:rPr>
            </a:br>
            <a:r>
              <a:rPr lang="en-US" altLang="ja-JP" dirty="0">
                <a:solidFill>
                  <a:schemeClr val="bg1"/>
                </a:solidFill>
                <a:latin typeface="Times New Roman" panose="02020603050405020304" pitchFamily="18" charset="0"/>
                <a:cs typeface="Times New Roman" panose="02020603050405020304" pitchFamily="18" charset="0"/>
              </a:rPr>
              <a:t>   1-7 </a:t>
            </a:r>
            <a:r>
              <a:rPr lang="en-US" altLang="ja-JP" dirty="0" err="1">
                <a:solidFill>
                  <a:schemeClr val="bg1"/>
                </a:solidFill>
                <a:latin typeface="Times New Roman" panose="02020603050405020304" pitchFamily="18" charset="0"/>
                <a:cs typeface="Times New Roman" panose="02020603050405020304" pitchFamily="18" charset="0"/>
              </a:rPr>
              <a:t>Kioi-cho</a:t>
            </a:r>
            <a:r>
              <a:rPr lang="en-US" altLang="ja-JP" dirty="0">
                <a:solidFill>
                  <a:schemeClr val="bg1"/>
                </a:solidFill>
                <a:latin typeface="Times New Roman" panose="02020603050405020304" pitchFamily="18" charset="0"/>
                <a:cs typeface="Times New Roman" panose="02020603050405020304" pitchFamily="18" charset="0"/>
              </a:rPr>
              <a:t>, Chiyoda-</a:t>
            </a:r>
            <a:r>
              <a:rPr lang="en-US" altLang="ja-JP" dirty="0" err="1">
                <a:solidFill>
                  <a:schemeClr val="bg1"/>
                </a:solidFill>
                <a:latin typeface="Times New Roman" panose="02020603050405020304" pitchFamily="18" charset="0"/>
                <a:cs typeface="Times New Roman" panose="02020603050405020304" pitchFamily="18" charset="0"/>
              </a:rPr>
              <a:t>ku</a:t>
            </a:r>
            <a:r>
              <a:rPr lang="en-US" altLang="ja-JP" dirty="0">
                <a:solidFill>
                  <a:schemeClr val="bg1"/>
                </a:solidFill>
                <a:latin typeface="Times New Roman" panose="02020603050405020304" pitchFamily="18" charset="0"/>
                <a:cs typeface="Times New Roman" panose="02020603050405020304" pitchFamily="18" charset="0"/>
              </a:rPr>
              <a:t>, Tokyo 1028554, Japan</a:t>
            </a:r>
          </a:p>
          <a:p>
            <a:r>
              <a:rPr lang="en-US" altLang="ja-JP" dirty="0">
                <a:solidFill>
                  <a:schemeClr val="bg1"/>
                </a:solidFill>
                <a:latin typeface="Times New Roman" panose="02020603050405020304" pitchFamily="18" charset="0"/>
                <a:cs typeface="Times New Roman" panose="02020603050405020304" pitchFamily="18" charset="0"/>
              </a:rPr>
              <a:t>E-mail: r-tabuch@sophia.ac.jp</a:t>
            </a:r>
            <a:endParaRPr lang="ja-JP" altLang="en-US"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22908194"/>
      </p:ext>
    </p:extLst>
  </p:cSld>
  <p:clrMapOvr>
    <a:masterClrMapping/>
  </p:clrMapOvr>
  <mc:AlternateContent xmlns:mc="http://schemas.openxmlformats.org/markup-compatibility/2006" xmlns:p14="http://schemas.microsoft.com/office/powerpoint/2010/main">
    <mc:Choice Requires="p14">
      <p:transition spd="slow" p14:dur="2000" advTm="5536"/>
    </mc:Choice>
    <mc:Fallback xmlns="">
      <p:transition spd="slow" advTm="5536"/>
    </mc:Fallback>
  </mc:AlternateContent>
  <p:extLst>
    <p:ext uri="{3A86A75C-4F4B-4683-9AE1-C65F6400EC91}">
      <p14:laserTraceLst xmlns:p14="http://schemas.microsoft.com/office/powerpoint/2010/main">
        <p14:tracePtLst>
          <p14:tracePt t="2968" x="11398250" y="2836863"/>
          <p14:tracePt t="2977" x="10504488" y="2511425"/>
          <p14:tracePt t="2985" x="9399588" y="2166938"/>
          <p14:tracePt t="2994" x="8220075" y="1833563"/>
          <p14:tracePt t="3001" x="6831013" y="1441450"/>
          <p14:tracePt t="3009" x="5349875" y="1047750"/>
          <p14:tracePt t="3017" x="3781425" y="650875"/>
          <p14:tracePt t="3026" x="2516188" y="344488"/>
          <p14:tracePt t="3033" x="1146175" y="63500"/>
        </p14:tracePtLst>
      </p14:laserTraceLst>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DB460EB7-9A86-46B4-B8D5-02829DC80BF1}"/>
              </a:ext>
            </a:extLst>
          </p:cNvPr>
          <p:cNvSpPr>
            <a:spLocks noGrp="1"/>
          </p:cNvSpPr>
          <p:nvPr>
            <p:ph type="title"/>
          </p:nvPr>
        </p:nvSpPr>
        <p:spPr/>
        <p:txBody>
          <a:bodyPr/>
          <a:lstStyle/>
          <a:p>
            <a:r>
              <a:rPr lang="en-US" altLang="ja-JP" dirty="0"/>
              <a:t>1. Population Decline and Aging in Japan</a:t>
            </a:r>
            <a:endParaRPr lang="ja-JP" altLang="en-US" dirty="0"/>
          </a:p>
        </p:txBody>
      </p:sp>
      <p:sp>
        <p:nvSpPr>
          <p:cNvPr id="2" name="スライド番号プレースホルダー 1">
            <a:extLst>
              <a:ext uri="{FF2B5EF4-FFF2-40B4-BE49-F238E27FC236}">
                <a16:creationId xmlns:a16="http://schemas.microsoft.com/office/drawing/2014/main" id="{EA01A9C3-97C4-454A-8C90-B92383E153E6}"/>
              </a:ext>
            </a:extLst>
          </p:cNvPr>
          <p:cNvSpPr>
            <a:spLocks noGrp="1"/>
          </p:cNvSpPr>
          <p:nvPr>
            <p:ph type="sldNum" sz="quarter" idx="12"/>
          </p:nvPr>
        </p:nvSpPr>
        <p:spPr/>
        <p:txBody>
          <a:bodyPr/>
          <a:lstStyle/>
          <a:p>
            <a:fld id="{8B3E1A3D-8A7F-4133-9A2B-6701D8024CA5}" type="slidenum">
              <a:rPr kumimoji="1" lang="ja-JP" altLang="en-US" smtClean="0"/>
              <a:t>4</a:t>
            </a:fld>
            <a:endParaRPr kumimoji="1" lang="ja-JP" altLang="en-US"/>
          </a:p>
        </p:txBody>
      </p:sp>
    </p:spTree>
    <p:extLst>
      <p:ext uri="{BB962C8B-B14F-4D97-AF65-F5344CB8AC3E}">
        <p14:creationId xmlns:p14="http://schemas.microsoft.com/office/powerpoint/2010/main" val="3216273842"/>
      </p:ext>
    </p:extLst>
  </p:cSld>
  <p:clrMapOvr>
    <a:masterClrMapping/>
  </p:clrMapOvr>
  <mc:AlternateContent xmlns:mc="http://schemas.openxmlformats.org/markup-compatibility/2006" xmlns:p14="http://schemas.microsoft.com/office/powerpoint/2010/main">
    <mc:Choice Requires="p14">
      <p:transition spd="slow" p14:dur="2000" advTm="9483"/>
    </mc:Choice>
    <mc:Fallback xmlns="">
      <p:transition spd="slow" advTm="9483"/>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6EBD5A4A-7329-4DDB-B1D9-9507097D1AE9}"/>
              </a:ext>
            </a:extLst>
          </p:cNvPr>
          <p:cNvSpPr>
            <a:spLocks noGrp="1"/>
          </p:cNvSpPr>
          <p:nvPr>
            <p:ph type="title"/>
          </p:nvPr>
        </p:nvSpPr>
        <p:spPr/>
        <p:txBody>
          <a:bodyPr/>
          <a:lstStyle/>
          <a:p>
            <a:r>
              <a:rPr lang="en-US" altLang="ja-JP" dirty="0"/>
              <a:t>Population decline in Japan</a:t>
            </a:r>
            <a:endParaRPr lang="ja-JP" altLang="en-US" dirty="0"/>
          </a:p>
        </p:txBody>
      </p:sp>
      <p:sp>
        <p:nvSpPr>
          <p:cNvPr id="5" name="コンテンツ プレースホルダー 4">
            <a:extLst>
              <a:ext uri="{FF2B5EF4-FFF2-40B4-BE49-F238E27FC236}">
                <a16:creationId xmlns:a16="http://schemas.microsoft.com/office/drawing/2014/main" id="{E6BC42CA-BFEB-4AFC-AAA7-EE624382D463}"/>
              </a:ext>
            </a:extLst>
          </p:cNvPr>
          <p:cNvSpPr>
            <a:spLocks noGrp="1"/>
          </p:cNvSpPr>
          <p:nvPr>
            <p:ph idx="1"/>
          </p:nvPr>
        </p:nvSpPr>
        <p:spPr/>
        <p:txBody>
          <a:bodyPr>
            <a:normAutofit/>
          </a:bodyPr>
          <a:lstStyle/>
          <a:p>
            <a:r>
              <a:rPr lang="en-US" altLang="ja-JP" dirty="0"/>
              <a:t>2015 Japan census marked the initial decrease in the total population since 1920, and this downward trend has persisted thereafter (Fig. 1)</a:t>
            </a:r>
          </a:p>
          <a:p>
            <a:r>
              <a:rPr lang="en-US" altLang="ja-JP" dirty="0"/>
              <a:t>Result of ongoing fertility decline since the 1970s</a:t>
            </a:r>
          </a:p>
          <a:p>
            <a:r>
              <a:rPr lang="en-US" altLang="ja-JP" dirty="0"/>
              <a:t>Total population is projected to dip below 100 million by 2060</a:t>
            </a:r>
          </a:p>
          <a:p>
            <a:r>
              <a:rPr lang="en-US" altLang="ja-JP" dirty="0"/>
              <a:t>The effects of population decline, including a decrease in the working population, are already causing tensions in Japanese society</a:t>
            </a:r>
          </a:p>
        </p:txBody>
      </p:sp>
      <p:sp>
        <p:nvSpPr>
          <p:cNvPr id="6" name="スライド番号プレースホルダー 5">
            <a:extLst>
              <a:ext uri="{FF2B5EF4-FFF2-40B4-BE49-F238E27FC236}">
                <a16:creationId xmlns:a16="http://schemas.microsoft.com/office/drawing/2014/main" id="{FBD967CB-5116-40D8-B3BE-4A2AB56E65D8}"/>
              </a:ext>
            </a:extLst>
          </p:cNvPr>
          <p:cNvSpPr>
            <a:spLocks noGrp="1"/>
          </p:cNvSpPr>
          <p:nvPr>
            <p:ph type="sldNum" sz="quarter" idx="12"/>
          </p:nvPr>
        </p:nvSpPr>
        <p:spPr/>
        <p:txBody>
          <a:bodyPr/>
          <a:lstStyle/>
          <a:p>
            <a:fld id="{8B3E1A3D-8A7F-4133-9A2B-6701D8024CA5}" type="slidenum">
              <a:rPr kumimoji="1" lang="ja-JP" altLang="en-US" smtClean="0"/>
              <a:t>5</a:t>
            </a:fld>
            <a:endParaRPr kumimoji="1" lang="ja-JP" altLang="en-US"/>
          </a:p>
        </p:txBody>
      </p:sp>
    </p:spTree>
    <p:extLst>
      <p:ext uri="{BB962C8B-B14F-4D97-AF65-F5344CB8AC3E}">
        <p14:creationId xmlns:p14="http://schemas.microsoft.com/office/powerpoint/2010/main" val="3339466243"/>
      </p:ext>
    </p:extLst>
  </p:cSld>
  <p:clrMapOvr>
    <a:masterClrMapping/>
  </p:clrMapOvr>
  <mc:AlternateContent xmlns:mc="http://schemas.openxmlformats.org/markup-compatibility/2006" xmlns:p14="http://schemas.microsoft.com/office/powerpoint/2010/main">
    <mc:Choice Requires="p14">
      <p:transition spd="slow" p14:dur="2000" advTm="70006"/>
    </mc:Choice>
    <mc:Fallback xmlns="">
      <p:transition spd="slow" advTm="70006"/>
    </mc:Fallback>
  </mc:AlternateContent>
  <p:extLst>
    <p:ext uri="{3A86A75C-4F4B-4683-9AE1-C65F6400EC91}">
      <p14:laserTraceLst xmlns:p14="http://schemas.microsoft.com/office/powerpoint/2010/main">
        <p14:tracePtLst>
          <p14:tracePt t="256" x="1157288" y="2111375"/>
          <p14:tracePt t="444" x="1152525" y="2111375"/>
          <p14:tracePt t="448" x="1141413" y="2111375"/>
          <p14:tracePt t="483" x="1146175" y="2108200"/>
          <p14:tracePt t="491" x="1160463" y="2103438"/>
          <p14:tracePt t="498" x="1163638" y="2103438"/>
          <p14:tracePt t="505" x="1179513" y="2097088"/>
          <p14:tracePt t="515" x="1182688" y="2097088"/>
          <p14:tracePt t="522" x="1185863" y="2097088"/>
          <p14:tracePt t="531" x="1190625" y="2097088"/>
          <p14:tracePt t="539" x="1198563" y="2097088"/>
          <p14:tracePt t="553" x="1201738" y="2097088"/>
          <p14:tracePt t="557" x="1209675" y="2097088"/>
          <p14:tracePt t="562" x="1216025" y="2097088"/>
          <p14:tracePt t="571" x="1231900" y="2084388"/>
          <p14:tracePt t="577" x="1235075" y="2081213"/>
          <p14:tracePt t="588" x="1246188" y="2070100"/>
          <p14:tracePt t="596" x="1250950" y="2066925"/>
          <p14:tracePt t="603" x="1257300" y="2062163"/>
          <p14:tracePt t="610" x="1262063" y="2058988"/>
          <p14:tracePt t="618" x="1268413" y="2051050"/>
          <p14:tracePt t="652" x="1273175" y="2051050"/>
          <p14:tracePt t="660" x="1273175" y="2047875"/>
          <p14:tracePt t="692" x="1276350" y="2047875"/>
          <p14:tracePt t="831" x="1268413" y="2051050"/>
          <p14:tracePt t="840" x="1262063" y="2051050"/>
          <p14:tracePt t="850" x="1257300" y="2051050"/>
          <p14:tracePt t="857" x="1243013" y="2051050"/>
          <p14:tracePt t="860" x="1223963" y="2058988"/>
          <p14:tracePt t="868" x="1209675" y="2058988"/>
          <p14:tracePt t="876" x="1190625" y="2062163"/>
          <p14:tracePt t="884" x="1174750" y="2066925"/>
          <p14:tracePt t="892" x="1160463" y="2066925"/>
          <p14:tracePt t="901" x="1149350" y="2070100"/>
          <p14:tracePt t="908" x="1141413" y="2073275"/>
          <p14:tracePt t="917" x="1133475" y="2078038"/>
          <p14:tracePt t="924" x="1122363" y="2081213"/>
          <p14:tracePt t="933" x="1116013" y="2081213"/>
          <p14:tracePt t="939" x="1100138" y="2089150"/>
          <p14:tracePt t="949" x="1093788" y="2092325"/>
          <p14:tracePt t="956" x="1085850" y="2092325"/>
          <p14:tracePt t="972" x="1077913" y="2092325"/>
          <p14:tracePt t="984" x="1074738" y="2092325"/>
          <p14:tracePt t="1235" x="1077913" y="2092325"/>
          <p14:tracePt t="1678" x="1081088" y="2092325"/>
          <p14:tracePt t="1694" x="1085850" y="2092325"/>
          <p14:tracePt t="1746" x="1089025" y="2092325"/>
          <p14:tracePt t="1792" x="1093788" y="2092325"/>
          <p14:tracePt t="1921" x="1096963" y="2092325"/>
          <p14:tracePt t="2226" x="1100138" y="2092325"/>
          <p14:tracePt t="2287" x="1100138" y="2089150"/>
          <p14:tracePt t="2322" x="1104900" y="2089150"/>
          <p14:tracePt t="3065" x="1104900" y="2084388"/>
          <p14:tracePt t="3079" x="1108075" y="2084388"/>
          <p14:tracePt t="3247" x="1108075" y="2081213"/>
          <p14:tracePt t="3273" x="1111250" y="2081213"/>
          <p14:tracePt t="3627" x="1116013" y="2081213"/>
          <p14:tracePt t="3642" x="1116013" y="2078038"/>
          <p14:tracePt t="3807" x="1116013" y="2073275"/>
          <p14:tracePt t="3818" x="1119188" y="2073275"/>
          <p14:tracePt t="4055" x="1122363" y="2073275"/>
          <p14:tracePt t="4333" x="1122363" y="2070100"/>
          <p14:tracePt t="4348" x="1127125" y="2066925"/>
          <p14:tracePt t="4390" x="1130300" y="2066925"/>
          <p14:tracePt t="4450" x="1130300" y="2062163"/>
          <p14:tracePt t="4477" x="1133475" y="2062163"/>
          <p14:tracePt t="4479" x="1133475" y="2058988"/>
          <p14:tracePt t="4700" x="1138238" y="2058988"/>
          <p14:tracePt t="4730" x="1138238" y="2055813"/>
          <p14:tracePt t="4737" x="1141413" y="2055813"/>
          <p14:tracePt t="4746" x="1146175" y="2051050"/>
          <p14:tracePt t="5031" x="1146175" y="2047875"/>
          <p14:tracePt t="5039" x="1149350" y="2047875"/>
          <p14:tracePt t="5057" x="1149350" y="2044700"/>
          <p14:tracePt t="5645" x="1152525" y="2044700"/>
          <p14:tracePt t="5700" x="1157288" y="2044700"/>
          <p14:tracePt t="5714" x="1160463" y="2039938"/>
          <p14:tracePt t="5730" x="1163638" y="2039938"/>
          <p14:tracePt t="5736" x="1163638" y="2036763"/>
          <p14:tracePt t="5746" x="1168400" y="2036763"/>
          <p14:tracePt t="5778" x="1168400" y="2032000"/>
          <p14:tracePt t="5783" x="1171575" y="2032000"/>
          <p14:tracePt t="5800" x="1174750" y="2032000"/>
          <p14:tracePt t="5828" x="1179513" y="2032000"/>
          <p14:tracePt t="5940" x="1182688" y="2032000"/>
          <p14:tracePt t="6001" x="1182688" y="2028825"/>
          <p14:tracePt t="7016" x="1185863" y="2028825"/>
          <p14:tracePt t="7022" x="1185863" y="2025650"/>
          <p14:tracePt t="7029" x="1190625" y="2025650"/>
          <p14:tracePt t="7038" x="1193800" y="2020888"/>
          <p14:tracePt t="7043" x="1193800" y="2017713"/>
          <p14:tracePt t="7052" x="1198563" y="2017713"/>
          <p14:tracePt t="7060" x="1201738" y="2014538"/>
          <p14:tracePt t="7084" x="1201738" y="2009775"/>
          <p14:tracePt t="7109" x="1204913" y="2009775"/>
          <p14:tracePt t="7132" x="1209675" y="2009775"/>
          <p14:tracePt t="7141" x="1212850" y="2009775"/>
          <p14:tracePt t="7148" x="1212850" y="2006600"/>
          <p14:tracePt t="7156" x="1212850" y="2003425"/>
          <p14:tracePt t="7164" x="1216025" y="2003425"/>
          <p14:tracePt t="7172" x="1220788" y="1998663"/>
          <p14:tracePt t="7180" x="1220788" y="1995488"/>
          <p14:tracePt t="7188" x="1223963" y="1995488"/>
          <p14:tracePt t="7385" x="1227138" y="1995488"/>
          <p14:tracePt t="7406" x="1227138" y="1990725"/>
          <p14:tracePt t="7424" x="1231900" y="1990725"/>
          <p14:tracePt t="7431" x="1235075" y="1987550"/>
          <p14:tracePt t="7454" x="1238250" y="1984375"/>
          <p14:tracePt t="7478" x="1243013" y="1979613"/>
          <p14:tracePt t="8280" x="1246188" y="1979613"/>
          <p14:tracePt t="8288" x="1246188" y="1976438"/>
          <p14:tracePt t="8306" x="1250950" y="1976438"/>
          <p14:tracePt t="8312" x="1250950" y="1973263"/>
          <p14:tracePt t="8513" x="1254125" y="1973263"/>
          <p14:tracePt t="8521" x="1254125" y="1968500"/>
          <p14:tracePt t="8529" x="1257300" y="1965325"/>
          <p14:tracePt t="8626" x="1262063" y="1965325"/>
          <p14:tracePt t="8731" x="1262063" y="1962150"/>
          <p14:tracePt t="8739" x="1265238" y="1962150"/>
          <p14:tracePt t="8755" x="1265238" y="1957388"/>
          <p14:tracePt t="8775" x="1268413" y="1957388"/>
          <p14:tracePt t="8905" x="1273175" y="1954213"/>
          <p14:tracePt t="8930" x="1273175" y="1951038"/>
          <p14:tracePt t="8937" x="1276350" y="1951038"/>
          <p14:tracePt t="8941" x="1276350" y="1946275"/>
          <p14:tracePt t="10105" x="1279525" y="1943100"/>
          <p14:tracePt t="10115" x="1284288" y="1943100"/>
          <p14:tracePt t="10121" x="1287463" y="1943100"/>
          <p14:tracePt t="10145" x="1292225" y="1943100"/>
          <p14:tracePt t="10160" x="1295400" y="1943100"/>
          <p14:tracePt t="10170" x="1303338" y="1943100"/>
          <p14:tracePt t="10178" x="1317625" y="1943100"/>
          <p14:tracePt t="10183" x="1377950" y="1943100"/>
          <p14:tracePt t="10193" x="1436688" y="1943100"/>
          <p14:tracePt t="10198" x="1538288" y="1943100"/>
          <p14:tracePt t="10206" x="1620838" y="1935163"/>
          <p14:tracePt t="10214" x="1714500" y="1920875"/>
          <p14:tracePt t="10221" x="1849438" y="1898650"/>
          <p14:tracePt t="10230" x="1946275" y="1890713"/>
          <p14:tracePt t="10238" x="2043113" y="1874838"/>
          <p14:tracePt t="10246" x="2141538" y="1868488"/>
          <p14:tracePt t="10254" x="2224088" y="1860550"/>
          <p14:tracePt t="10264" x="2298700" y="1860550"/>
          <p14:tracePt t="10274" x="2351088" y="1860550"/>
          <p14:tracePt t="10279" x="2381250" y="1860550"/>
          <p14:tracePt t="10290" x="2398713" y="1860550"/>
          <p14:tracePt t="10295" x="2411413" y="1860550"/>
          <p14:tracePt t="10305" x="2414588" y="1860550"/>
          <p14:tracePt t="10314" x="2422525" y="1860550"/>
          <p14:tracePt t="10321" x="2433638" y="1860550"/>
          <p14:tracePt t="10329" x="2439988" y="1860550"/>
          <p14:tracePt t="10338" x="2463800" y="1860550"/>
          <p14:tracePt t="10344" x="2492375" y="1860550"/>
          <p14:tracePt t="10351" x="2544763" y="1863725"/>
          <p14:tracePt t="10360" x="2582863" y="1863725"/>
          <p14:tracePt t="10370" x="2627313" y="1871663"/>
          <p14:tracePt t="10378" x="2657475" y="1871663"/>
          <p14:tracePt t="10387" x="2673350" y="1871663"/>
          <p14:tracePt t="10395" x="2695575" y="1871663"/>
          <p14:tracePt t="10400" x="2717800" y="1871663"/>
          <p14:tracePt t="10408" x="2728913" y="1871663"/>
          <p14:tracePt t="10416" x="2740025" y="1871663"/>
          <p14:tracePt t="10425" x="2747963" y="1871663"/>
          <p14:tracePt t="10434" x="2754313" y="1871663"/>
          <p14:tracePt t="10444" x="2759075" y="1871663"/>
          <p14:tracePt t="10462" x="2762250" y="1871663"/>
          <p14:tracePt t="10493" x="2762250" y="1874838"/>
          <p14:tracePt t="10507" x="2759075" y="1879600"/>
          <p14:tracePt t="10516" x="2754313" y="1882775"/>
          <p14:tracePt t="10522" x="2754313" y="1885950"/>
          <p14:tracePt t="10528" x="2747963" y="1893888"/>
          <p14:tracePt t="10536" x="2743200" y="1898650"/>
          <p14:tracePt t="10546" x="2736850" y="1909763"/>
          <p14:tracePt t="10552" x="2732088" y="1916113"/>
          <p14:tracePt t="10562" x="2728913" y="1924050"/>
          <p14:tracePt t="10568" x="2725738" y="1931988"/>
          <p14:tracePt t="10581" x="2725738" y="1943100"/>
          <p14:tracePt t="10589" x="2725738" y="1946275"/>
          <p14:tracePt t="10597" x="2720975" y="1951038"/>
          <p14:tracePt t="10601" x="2717800" y="1954213"/>
          <p14:tracePt t="10615" x="2714625" y="1957388"/>
          <p14:tracePt t="10619" x="2709863" y="1965325"/>
          <p14:tracePt t="10626" x="2706688" y="1968500"/>
          <p14:tracePt t="10634" x="2701925" y="1976438"/>
          <p14:tracePt t="10641" x="2695575" y="1979613"/>
          <p14:tracePt t="10650" x="2695575" y="1984375"/>
          <p14:tracePt t="10658" x="2690813" y="1987550"/>
          <p14:tracePt t="10666" x="2684463" y="1995488"/>
          <p14:tracePt t="10675" x="2679700" y="1995488"/>
          <p14:tracePt t="10684" x="2679700" y="1998663"/>
          <p14:tracePt t="10694" x="2679700" y="2003425"/>
          <p14:tracePt t="10700" x="2673350" y="2009775"/>
          <p14:tracePt t="10710" x="2673350" y="2014538"/>
          <p14:tracePt t="10717" x="2673350" y="2017713"/>
          <p14:tracePt t="10723" x="2673350" y="2020888"/>
          <p14:tracePt t="10731" x="2673350" y="2028825"/>
          <p14:tracePt t="10738" x="2676525" y="2028825"/>
          <p14:tracePt t="10746" x="2676525" y="2032000"/>
          <p14:tracePt t="10754" x="2676525" y="2036763"/>
          <p14:tracePt t="10807" x="2676525" y="2039938"/>
          <p14:tracePt t="10827" x="2676525" y="2044700"/>
          <p14:tracePt t="10838" x="2676525" y="2047875"/>
          <p14:tracePt t="10843" x="2676525" y="2058988"/>
          <p14:tracePt t="10849" x="2676525" y="2070100"/>
          <p14:tracePt t="10856" x="2676525" y="2084388"/>
          <p14:tracePt t="10868" x="2676525" y="2133600"/>
          <p14:tracePt t="10872" x="2676525" y="2163763"/>
          <p14:tracePt t="10880" x="2668588" y="2189163"/>
          <p14:tracePt t="10887" x="2649538" y="2249488"/>
          <p14:tracePt t="10896" x="2638425" y="2282825"/>
          <p14:tracePt t="10913" x="2609850" y="2384425"/>
          <p14:tracePt t="10925" x="2597150" y="2414588"/>
          <p14:tracePt t="10928" x="2571750" y="2492375"/>
          <p14:tracePt t="10936" x="2560638" y="2527300"/>
          <p14:tracePt t="10944" x="2538413" y="2579688"/>
          <p14:tracePt t="10952" x="2533650" y="2593975"/>
          <p14:tracePt t="10963" x="2533650" y="2605088"/>
          <p14:tracePt t="10969" x="2530475" y="2620963"/>
          <p14:tracePt t="10980" x="2530475" y="2624138"/>
          <p14:tracePt t="10984" x="2530475" y="2627313"/>
          <p14:tracePt t="10992" x="2527300" y="2627313"/>
          <p14:tracePt t="11000" x="2519363" y="2627313"/>
          <p14:tracePt t="11012" x="2519363" y="2635250"/>
          <p14:tracePt t="11497" x="2519363" y="2638425"/>
          <p14:tracePt t="11506" x="2519363" y="2643188"/>
          <p14:tracePt t="11508" x="2527300" y="2651125"/>
          <p14:tracePt t="11516" x="2530475" y="2651125"/>
          <p14:tracePt t="11523" x="2530475" y="2654300"/>
          <p14:tracePt t="11548" x="2533650" y="2654300"/>
          <p14:tracePt t="11556" x="2538413" y="2654300"/>
          <p14:tracePt t="11564" x="2538413" y="2646363"/>
          <p14:tracePt t="11572" x="2538413" y="2635250"/>
          <p14:tracePt t="11580" x="2544763" y="2624138"/>
          <p14:tracePt t="11588" x="2544763" y="2620963"/>
          <p14:tracePt t="11596" x="2549525" y="2616200"/>
          <p14:tracePt t="11604" x="2552700" y="2609850"/>
          <p14:tracePt t="11614" x="2552700" y="2605088"/>
          <p14:tracePt t="11619" x="2557463" y="2598738"/>
          <p14:tracePt t="11633" x="2560638" y="2593975"/>
          <p14:tracePt t="11656" x="2560638" y="2590800"/>
          <p14:tracePt t="11688" x="2560638" y="2586038"/>
          <p14:tracePt t="11816" x="2560638" y="2582863"/>
          <p14:tracePt t="12761" x="2560638" y="2579688"/>
          <p14:tracePt t="12769" x="2563813" y="2579688"/>
          <p14:tracePt t="12776" x="2563813" y="2574925"/>
          <p14:tracePt t="12786" x="2568575" y="2571750"/>
          <p14:tracePt t="12997" x="2571750" y="2571750"/>
          <p14:tracePt t="13984" x="2574925" y="2571750"/>
          <p14:tracePt t="13995" x="2574925" y="2568575"/>
          <p14:tracePt t="14010" x="2579688" y="2563813"/>
          <p14:tracePt t="14684" x="2582863" y="2560638"/>
          <p14:tracePt t="14693" x="2586038" y="2557463"/>
          <p14:tracePt t="14700" x="2590800" y="2552700"/>
          <p14:tracePt t="14708" x="2593975" y="2552700"/>
          <p14:tracePt t="14716" x="2597150" y="2544763"/>
          <p14:tracePt t="14853" x="2601913" y="2544763"/>
          <p14:tracePt t="14936" x="2605088" y="2544763"/>
          <p14:tracePt t="14949" x="2605088" y="2541588"/>
          <p14:tracePt t="14974" x="2605088" y="2538413"/>
          <p14:tracePt t="14979" x="2609850" y="2538413"/>
          <p14:tracePt t="14995" x="2609850" y="2533650"/>
          <p14:tracePt t="15002" x="2613025" y="2530475"/>
          <p14:tracePt t="15353" x="2613025" y="2527300"/>
          <p14:tracePt t="15362" x="2616200" y="2527300"/>
          <p14:tracePt t="15592" x="2620963" y="2527300"/>
          <p14:tracePt t="15833" x="2620963" y="2522538"/>
          <p14:tracePt t="19931" x="2624138" y="2522538"/>
          <p14:tracePt t="21848" x="2616200" y="2527300"/>
          <p14:tracePt t="21854" x="2613025" y="2530475"/>
          <p14:tracePt t="21863" x="2609850" y="2533650"/>
          <p14:tracePt t="21870" x="2601913" y="2541588"/>
          <p14:tracePt t="21879" x="2593975" y="2549525"/>
          <p14:tracePt t="21888" x="2590800" y="2552700"/>
          <p14:tracePt t="21904" x="2571750" y="2568575"/>
          <p14:tracePt t="21910" x="2563813" y="2579688"/>
          <p14:tracePt t="21925" x="2552700" y="2593975"/>
          <p14:tracePt t="21929" x="2549525" y="2605088"/>
          <p14:tracePt t="21937" x="2544763" y="2613025"/>
          <p14:tracePt t="21946" x="2544763" y="2624138"/>
          <p14:tracePt t="21957" x="2544763" y="2632075"/>
          <p14:tracePt t="21962" x="2544763" y="2643188"/>
          <p14:tracePt t="21968" x="2544763" y="2651125"/>
          <p14:tracePt t="21977" x="2541588" y="2665413"/>
          <p14:tracePt t="21983" x="2541588" y="2673350"/>
          <p14:tracePt t="21992" x="2541588" y="2684463"/>
          <p14:tracePt t="22000" x="2538413" y="2690813"/>
          <p14:tracePt t="22008" x="2538413" y="2703513"/>
          <p14:tracePt t="22016" x="2533650" y="2720975"/>
          <p14:tracePt t="22024" x="2530475" y="2728913"/>
          <p14:tracePt t="22032" x="2527300" y="2740025"/>
          <p14:tracePt t="22040" x="2522538" y="2751138"/>
          <p14:tracePt t="22048" x="2519363" y="2767013"/>
          <p14:tracePt t="22056" x="2511425" y="2792413"/>
          <p14:tracePt t="22064" x="2508250" y="2811463"/>
          <p14:tracePt t="22072" x="2508250" y="2822575"/>
          <p14:tracePt t="22080" x="2505075" y="2844800"/>
          <p14:tracePt t="22088" x="2505075" y="2874963"/>
          <p14:tracePt t="22098" x="2505075" y="2908300"/>
          <p14:tracePt t="22108" x="2505075" y="2938463"/>
          <p14:tracePt t="22116" x="2500313" y="2968625"/>
          <p14:tracePt t="22119" x="2492375" y="3001963"/>
          <p14:tracePt t="22128" x="2489200" y="3009900"/>
          <p14:tracePt t="22142" x="2486025" y="3032125"/>
          <p14:tracePt t="22147" x="2486025" y="3046413"/>
          <p14:tracePt t="22151" x="2481263" y="3070225"/>
          <p14:tracePt t="22160" x="2481263" y="3073400"/>
          <p14:tracePt t="22167" x="2481263" y="3087688"/>
          <p14:tracePt t="22179" x="2478088" y="3095625"/>
          <p14:tracePt t="22185" x="2478088" y="3098800"/>
          <p14:tracePt t="22196" x="2478088" y="3111500"/>
          <p14:tracePt t="22202" x="2474913" y="3111500"/>
          <p14:tracePt t="22210" x="2459038" y="3111500"/>
          <p14:tracePt t="22694" x="2455863" y="3111500"/>
          <p14:tracePt t="22706" x="2451100" y="3111500"/>
          <p14:tracePt t="22711" x="2451100" y="3106738"/>
          <p14:tracePt t="22723" x="2444750" y="3106738"/>
          <p14:tracePt t="22758" x="2451100" y="3103563"/>
          <p14:tracePt t="22766" x="2459038" y="3095625"/>
          <p14:tracePt t="22774" x="2436813" y="3095625"/>
          <p14:tracePt t="22781" x="2436813" y="3084513"/>
          <p14:tracePt t="22790" x="2436813" y="3081338"/>
          <p14:tracePt t="22801" x="2439988" y="3070225"/>
          <p14:tracePt t="22807" x="2439988" y="3062288"/>
          <p14:tracePt t="22813" x="2439988" y="3054350"/>
          <p14:tracePt t="22823" x="2439988" y="3046413"/>
          <p14:tracePt t="22854" x="2439988" y="3043238"/>
          <p14:tracePt t="22942" x="2439988" y="3040063"/>
          <p14:tracePt t="23044" x="2444750" y="3040063"/>
          <p14:tracePt t="23068" x="2451100" y="3035300"/>
          <p14:tracePt t="23078" x="2451100" y="3032125"/>
          <p14:tracePt t="23091" x="2451100" y="3028950"/>
          <p14:tracePt t="23289" x="2455863" y="3028950"/>
          <p14:tracePt t="23305" x="2455863" y="3024188"/>
          <p14:tracePt t="23319" x="2459038" y="3024188"/>
          <p14:tracePt t="23339" x="2463800" y="3024188"/>
          <p14:tracePt t="23362" x="2463800" y="3021013"/>
          <p14:tracePt t="23370" x="2466975" y="3021013"/>
          <p14:tracePt t="23386" x="2466975" y="3017838"/>
          <p14:tracePt t="23608" x="2466975" y="3013075"/>
          <p14:tracePt t="23632" x="2470150" y="3013075"/>
          <p14:tracePt t="23894" x="2470150" y="3009900"/>
          <p14:tracePt t="23902" x="2474913" y="3009900"/>
          <p14:tracePt t="23908" x="2474913" y="3006725"/>
          <p14:tracePt t="23922" x="2478088" y="3006725"/>
          <p14:tracePt t="23931" x="2478088" y="3001963"/>
          <p14:tracePt t="25550" x="2481263" y="3001963"/>
          <p14:tracePt t="25562" x="2481263" y="2998788"/>
          <p14:tracePt t="25574" x="2486025" y="2998788"/>
          <p14:tracePt t="25578" x="2486025" y="2994025"/>
          <p14:tracePt t="25588" x="2489200" y="2990850"/>
          <p14:tracePt t="25896" x="2489200" y="2987675"/>
          <p14:tracePt t="26749" x="2492375" y="2987675"/>
          <p14:tracePt t="26757" x="2497138" y="2987675"/>
          <p14:tracePt t="26780" x="2500313" y="2987675"/>
          <p14:tracePt t="26788" x="2505075" y="2987675"/>
          <p14:tracePt t="26796" x="2508250" y="2987675"/>
          <p14:tracePt t="26803" x="2511425" y="2987675"/>
          <p14:tracePt t="26820" x="2516188" y="2987675"/>
          <p14:tracePt t="26828" x="2522538" y="2987675"/>
          <p14:tracePt t="26836" x="2530475" y="2987675"/>
          <p14:tracePt t="26844" x="2533650" y="2987675"/>
          <p14:tracePt t="26853" x="2541588" y="2987675"/>
          <p14:tracePt t="26862" x="2544763" y="2987675"/>
          <p14:tracePt t="26870" x="2549525" y="2987675"/>
          <p14:tracePt t="26879" x="2552700" y="2987675"/>
          <p14:tracePt t="26888" x="2557463" y="2987675"/>
          <p14:tracePt t="26891" x="2560638" y="2987675"/>
          <p14:tracePt t="26917" x="2582863" y="2987675"/>
          <p14:tracePt t="26920" x="2605088" y="2987675"/>
          <p14:tracePt t="26926" x="2627313" y="2987675"/>
          <p14:tracePt t="26936" x="2646363" y="2987675"/>
          <p14:tracePt t="26945" x="2654300" y="2987675"/>
          <p14:tracePt t="26951" x="2662238" y="2987675"/>
          <p14:tracePt t="26960" x="2665413" y="2987675"/>
          <p14:tracePt t="26991" x="2668588" y="2987675"/>
          <p14:tracePt t="27007" x="2673350" y="2987675"/>
          <p14:tracePt t="27015" x="2684463" y="2990850"/>
          <p14:tracePt t="27022" x="2706688" y="2998788"/>
          <p14:tracePt t="27030" x="2732088" y="3001963"/>
          <p14:tracePt t="27037" x="2754313" y="3006725"/>
          <p14:tracePt t="27046" x="2773363" y="3009900"/>
          <p14:tracePt t="27057" x="2789238" y="3009900"/>
          <p14:tracePt t="27064" x="2800350" y="3013075"/>
          <p14:tracePt t="27080" x="2800350" y="3017838"/>
          <p14:tracePt t="27091" x="2800350" y="3021013"/>
          <p14:tracePt t="27097" x="2800350" y="3024188"/>
          <p14:tracePt t="27104" x="2800350" y="3028950"/>
          <p14:tracePt t="27112" x="2803525" y="3032125"/>
          <p14:tracePt t="27120" x="2806700" y="3032125"/>
          <p14:tracePt t="27130" x="2814638" y="3040063"/>
          <p14:tracePt t="27137" x="2822575" y="3054350"/>
          <p14:tracePt t="27146" x="2825750" y="3059113"/>
          <p14:tracePt t="27149" x="2836863" y="3070225"/>
          <p14:tracePt t="27159" x="2841625" y="3076575"/>
          <p14:tracePt t="27166" x="2855913" y="3098800"/>
          <p14:tracePt t="27174" x="2878138" y="3140075"/>
          <p14:tracePt t="27184" x="2894013" y="3152775"/>
          <p14:tracePt t="27190" x="2927350" y="3197225"/>
          <p14:tracePt t="27200" x="2941638" y="3208338"/>
          <p14:tracePt t="27209" x="2965450" y="3241675"/>
          <p14:tracePt t="27218" x="2968625" y="3252788"/>
          <p14:tracePt t="27227" x="2976563" y="3279775"/>
          <p14:tracePt t="27236" x="2979738" y="3286125"/>
          <p14:tracePt t="27243" x="2982913" y="3290888"/>
          <p14:tracePt t="27252" x="2987675" y="3286125"/>
          <p14:tracePt t="27255" x="2994025" y="3271838"/>
          <p14:tracePt t="27264" x="3001963" y="3263900"/>
          <p14:tracePt t="27837" x="3005138" y="3263900"/>
          <p14:tracePt t="27852" x="3009900" y="3263900"/>
          <p14:tracePt t="27860" x="3013075" y="3263900"/>
          <p14:tracePt t="27870" x="3017838" y="3260725"/>
          <p14:tracePt t="27880" x="3017838" y="3257550"/>
          <p14:tracePt t="27884" x="3017838" y="3252788"/>
          <p14:tracePt t="27893" x="3017838" y="3249613"/>
          <p14:tracePt t="27916" x="3017838" y="3244850"/>
          <p14:tracePt t="27919" x="3017838" y="3241675"/>
          <p14:tracePt t="27932" x="3013075" y="3241675"/>
          <p14:tracePt t="27940" x="3013075" y="3238500"/>
          <p14:tracePt t="27950" x="3009900" y="3238500"/>
          <p14:tracePt t="27976" x="3005138" y="3238500"/>
          <p14:tracePt t="28016" x="3005138" y="3233738"/>
          <p14:tracePt t="28025" x="3005138" y="3230563"/>
          <p14:tracePt t="28090" x="3005138" y="3233738"/>
          <p14:tracePt t="28096" x="3005138" y="3249613"/>
          <p14:tracePt t="28104" x="3005138" y="3257550"/>
          <p14:tracePt t="28115" x="3032125" y="3286125"/>
          <p14:tracePt t="28121" x="3062288" y="3335338"/>
          <p14:tracePt t="28131" x="3076575" y="3362325"/>
          <p14:tracePt t="28134" x="3189288" y="3467100"/>
          <p14:tracePt t="28143" x="3233738" y="3514725"/>
          <p14:tracePt t="28150" x="3282950" y="3552825"/>
          <p14:tracePt t="28158" x="3316288" y="3582988"/>
          <p14:tracePt t="28166" x="3335338" y="3594100"/>
          <p14:tracePt t="28174" x="3349625" y="3616325"/>
          <p14:tracePt t="28182" x="3360738" y="3624263"/>
          <p14:tracePt t="28208" x="3360738" y="3627438"/>
          <p14:tracePt t="28222" x="3360738" y="3630613"/>
          <p14:tracePt t="28247" x="3360738" y="3635375"/>
          <p14:tracePt t="28258" x="3365500" y="3635375"/>
          <p14:tracePt t="28266" x="3365500" y="3638550"/>
          <p14:tracePt t="28276" x="3365500" y="3641725"/>
          <p14:tracePt t="28406" x="3360738" y="3641725"/>
          <p14:tracePt t="28467" x="3357563" y="3641725"/>
          <p14:tracePt t="28484" x="3357563" y="3638550"/>
          <p14:tracePt t="28496" x="3354388" y="3638550"/>
          <p14:tracePt t="28505" x="3349625" y="3635375"/>
          <p14:tracePt t="28512" x="3346450" y="3635375"/>
          <p14:tracePt t="28531" x="3343275" y="3635375"/>
          <p14:tracePt t="28569" x="3338513" y="3635375"/>
          <p14:tracePt t="28596" x="3335338" y="3635375"/>
          <p14:tracePt t="28603" x="3332163" y="3630613"/>
          <p14:tracePt t="28612" x="3324225" y="3627438"/>
          <p14:tracePt t="28622" x="3294063" y="3616325"/>
          <p14:tracePt t="28627" x="3282950" y="3608388"/>
          <p14:tracePt t="28634" x="3233738" y="3594100"/>
          <p14:tracePt t="28642" x="3208338" y="3582988"/>
          <p14:tracePt t="28652" x="3186113" y="3578225"/>
          <p14:tracePt t="28661" x="3098800" y="3556000"/>
          <p14:tracePt t="28666" x="3062288" y="3552825"/>
          <p14:tracePt t="28674" x="3035300" y="3552825"/>
          <p14:tracePt t="28682" x="2982913" y="3544888"/>
          <p14:tracePt t="28690" x="2968625" y="3544888"/>
          <p14:tracePt t="28698" x="2960688" y="3544888"/>
          <p14:tracePt t="28706" x="2952750" y="3544888"/>
          <p14:tracePt t="28714" x="2949575" y="3544888"/>
          <p14:tracePt t="28723" x="2941638" y="3544888"/>
          <p14:tracePt t="28732" x="2930525" y="3544888"/>
          <p14:tracePt t="28741" x="2913063" y="3544888"/>
          <p14:tracePt t="28746" x="2897188" y="3544888"/>
          <p14:tracePt t="28755" x="2886075" y="3544888"/>
          <p14:tracePt t="28762" x="2855913" y="3544888"/>
          <p14:tracePt t="28770" x="2819400" y="3544888"/>
          <p14:tracePt t="28781" x="2806700" y="3544888"/>
          <p14:tracePt t="28789" x="2784475" y="3544888"/>
          <p14:tracePt t="28794" x="2762250" y="3544888"/>
          <p14:tracePt t="28806" x="2751138" y="3544888"/>
          <p14:tracePt t="28818" x="2728913" y="3544888"/>
          <p14:tracePt t="28823" x="2714625" y="3544888"/>
          <p14:tracePt t="28827" x="2709863" y="3544888"/>
          <p14:tracePt t="28892" x="2714625" y="3544888"/>
          <p14:tracePt t="29084" x="2714625" y="3541713"/>
          <p14:tracePt t="29295" x="2717800" y="3541713"/>
          <p14:tracePt t="29338" x="2720975" y="3541713"/>
          <p14:tracePt t="29582" x="2720975" y="3536950"/>
          <p14:tracePt t="29598" x="2725738" y="3536950"/>
          <p14:tracePt t="29774" x="2728913" y="3536950"/>
          <p14:tracePt t="29790" x="2732088" y="3536950"/>
          <p14:tracePt t="30233" x="2736850" y="3536950"/>
          <p14:tracePt t="30241" x="2736850" y="3533775"/>
          <p14:tracePt t="30332" x="2740025" y="3533775"/>
          <p14:tracePt t="30338" x="2740025" y="3530600"/>
          <p14:tracePt t="30448" x="2743200" y="3530600"/>
          <p14:tracePt t="30581" x="2743200" y="3525838"/>
          <p14:tracePt t="30606" x="2747963" y="3525838"/>
          <p14:tracePt t="30832" x="2751138" y="3525838"/>
          <p14:tracePt t="30914" x="2751138" y="3522663"/>
          <p14:tracePt t="30967" x="2751138" y="3519488"/>
          <p14:tracePt t="31806" x="2754313" y="3519488"/>
          <p14:tracePt t="31827" x="2759075" y="3519488"/>
          <p14:tracePt t="32551" x="2759075" y="3514725"/>
          <p14:tracePt t="32558" x="2762250" y="3514725"/>
          <p14:tracePt t="32582" x="2767013" y="3514725"/>
          <p14:tracePt t="32590" x="2767013" y="3511550"/>
          <p14:tracePt t="32777" x="2770188" y="3511550"/>
          <p14:tracePt t="33528" x="2773363" y="3511550"/>
          <p14:tracePt t="33541" x="2778125" y="3511550"/>
          <p14:tracePt t="33550" x="2784475" y="3511550"/>
          <p14:tracePt t="33556" x="2795588" y="3511550"/>
          <p14:tracePt t="33564" x="2803525" y="3514725"/>
          <p14:tracePt t="33572" x="2806700" y="3514725"/>
          <p14:tracePt t="33580" x="2819400" y="3514725"/>
          <p14:tracePt t="33589" x="2825750" y="3519488"/>
          <p14:tracePt t="33596" x="2830513" y="3519488"/>
          <p14:tracePt t="33604" x="2833688" y="3519488"/>
          <p14:tracePt t="33612" x="2836863" y="3522663"/>
          <p14:tracePt t="33620" x="2836863" y="3525838"/>
          <p14:tracePt t="33629" x="2844800" y="3525838"/>
          <p14:tracePt t="33646" x="2847975" y="3530600"/>
          <p14:tracePt t="33656" x="2847975" y="3536950"/>
          <p14:tracePt t="33659" x="2852738" y="3541713"/>
          <p14:tracePt t="33668" x="2860675" y="3544888"/>
          <p14:tracePt t="33677" x="2867025" y="3552825"/>
          <p14:tracePt t="33684" x="2871788" y="3552825"/>
          <p14:tracePt t="33692" x="2878138" y="3560763"/>
          <p14:tracePt t="33700" x="2889250" y="3563938"/>
          <p14:tracePt t="33708" x="2897188" y="3571875"/>
          <p14:tracePt t="33716" x="2908300" y="3582988"/>
          <p14:tracePt t="33724" x="2913063" y="3589338"/>
          <p14:tracePt t="33732" x="2916238" y="3589338"/>
          <p14:tracePt t="33743" x="2919413" y="3594100"/>
          <p14:tracePt t="33752" x="2924175" y="3608388"/>
          <p14:tracePt t="33756" x="2927350" y="3613150"/>
          <p14:tracePt t="33766" x="2935288" y="3616325"/>
          <p14:tracePt t="33777" x="2949575" y="3630613"/>
          <p14:tracePt t="33781" x="2957513" y="3635375"/>
          <p14:tracePt t="33789" x="2987675" y="3652838"/>
          <p14:tracePt t="33798" x="3021013" y="3676650"/>
          <p14:tracePt t="33804" x="3046413" y="3694113"/>
          <p14:tracePt t="33814" x="3081338" y="3717925"/>
          <p14:tracePt t="33819" x="3098800" y="3724275"/>
          <p14:tracePt t="33830" x="3117850" y="3743325"/>
          <p14:tracePt t="33836" x="3133725" y="3759200"/>
          <p14:tracePt t="33846" x="3159125" y="3781425"/>
          <p14:tracePt t="33856" x="3170238" y="3792538"/>
          <p14:tracePt t="33863" x="3181350" y="3811588"/>
          <p14:tracePt t="33874" x="3200400" y="3825875"/>
          <p14:tracePt t="33879" x="3233738" y="3856038"/>
          <p14:tracePt t="33886" x="3249613" y="3863975"/>
          <p14:tracePt t="33894" x="3255963" y="3870325"/>
          <p14:tracePt t="33902" x="3260725" y="3881438"/>
          <p14:tracePt t="33910" x="3279775" y="3892550"/>
          <p14:tracePt t="33918" x="3302000" y="3897313"/>
          <p14:tracePt t="33926" x="3321050" y="3897313"/>
          <p14:tracePt t="33934" x="3335338" y="3897313"/>
          <p14:tracePt t="33942" x="3343275" y="3897313"/>
          <p14:tracePt t="34371" x="3368675" y="3897313"/>
          <p14:tracePt t="34384" x="3384550" y="3892550"/>
          <p14:tracePt t="34386" x="3409950" y="3886200"/>
          <p14:tracePt t="34394" x="3425825" y="3886200"/>
          <p14:tracePt t="34402" x="3443288" y="3886200"/>
          <p14:tracePt t="34410" x="3467100" y="3886200"/>
          <p14:tracePt t="34418" x="3495675" y="3886200"/>
          <p14:tracePt t="34425" x="3519488" y="3886200"/>
          <p14:tracePt t="34434" x="3544888" y="3881438"/>
          <p14:tracePt t="34442" x="3567113" y="3881438"/>
          <p14:tracePt t="34453" x="3597275" y="3881438"/>
          <p14:tracePt t="34460" x="3663950" y="3878263"/>
          <p14:tracePt t="34469" x="3716338" y="3863975"/>
          <p14:tracePt t="34476" x="3770313" y="3859213"/>
          <p14:tracePt t="34488" x="3825875" y="3840163"/>
          <p14:tracePt t="34490" x="3870325" y="3829050"/>
          <p14:tracePt t="34498" x="3927475" y="3822700"/>
          <p14:tracePt t="34506" x="3971925" y="3811588"/>
          <p14:tracePt t="34513" x="4008438" y="3811588"/>
          <p14:tracePt t="34522" x="4054475" y="3811588"/>
          <p14:tracePt t="34529" x="4098925" y="3811588"/>
          <p14:tracePt t="34538" x="4159250" y="3811588"/>
          <p14:tracePt t="34546" x="4211638" y="3814763"/>
          <p14:tracePt t="34554" x="4278313" y="3814763"/>
          <p14:tracePt t="34561" x="4352925" y="3817938"/>
          <p14:tracePt t="34570" x="4405313" y="3817938"/>
          <p14:tracePt t="34577" x="4473575" y="3817938"/>
          <p14:tracePt t="34585" x="4548188" y="3817938"/>
          <p14:tracePt t="34595" x="4608513" y="3817938"/>
          <p14:tracePt t="34602" x="4652963" y="3817938"/>
          <p14:tracePt t="34612" x="4697413" y="3817938"/>
          <p14:tracePt t="34621" x="4735513" y="3817938"/>
          <p14:tracePt t="34628" x="4779963" y="3817938"/>
          <p14:tracePt t="34636" x="4818063" y="3817938"/>
          <p14:tracePt t="34644" x="4862513" y="3817938"/>
          <p14:tracePt t="34652" x="4892675" y="3825875"/>
          <p14:tracePt t="34660" x="4933950" y="3825875"/>
          <p14:tracePt t="34668" x="4986338" y="3822700"/>
          <p14:tracePt t="34676" x="5016500" y="3822700"/>
          <p14:tracePt t="34684" x="5046663" y="3817938"/>
          <p14:tracePt t="34692" x="5099050" y="3811588"/>
          <p14:tracePt t="34700" x="5140325" y="3806825"/>
          <p14:tracePt t="34707" x="5168900" y="3798888"/>
          <p14:tracePt t="34721" x="5210175" y="3795713"/>
          <p14:tracePt t="34724" x="5248275" y="3787775"/>
          <p14:tracePt t="34732" x="5284788" y="3784600"/>
          <p14:tracePt t="34742" x="5330825" y="3776663"/>
          <p14:tracePt t="34754" x="5386388" y="3773488"/>
          <p14:tracePt t="34759" x="5446713" y="3765550"/>
          <p14:tracePt t="34768" x="5513388" y="3754438"/>
          <p14:tracePt t="34774" x="5581650" y="3743325"/>
          <p14:tracePt t="34779" x="5641975" y="3735388"/>
          <p14:tracePt t="34788" x="5667375" y="3732213"/>
          <p14:tracePt t="34796" x="5727700" y="3724275"/>
          <p14:tracePt t="34804" x="5786438" y="3713163"/>
          <p14:tracePt t="34811" x="5862638" y="3705225"/>
          <p14:tracePt t="34820" x="5899150" y="3702050"/>
          <p14:tracePt t="34827" x="5997575" y="3687763"/>
          <p14:tracePt t="34836" x="6113463" y="3671888"/>
          <p14:tracePt t="34844" x="6157913" y="3660775"/>
          <p14:tracePt t="34854" x="6284913" y="3646488"/>
          <p14:tracePt t="34861" x="6434138" y="3619500"/>
          <p14:tracePt t="34872" x="6486525" y="3608388"/>
          <p14:tracePt t="34880" x="6648450" y="3582988"/>
          <p14:tracePt t="34886" x="6704013" y="3571875"/>
          <p14:tracePt t="34901" x="6819900" y="3548063"/>
          <p14:tracePt t="34902" x="6861175" y="3544888"/>
          <p14:tracePt t="34912" x="6935788" y="3530600"/>
          <p14:tracePt t="34922" x="6959600" y="3525838"/>
          <p14:tracePt t="34925" x="6999288" y="3519488"/>
          <p14:tracePt t="34934" x="7007225" y="3514725"/>
          <p14:tracePt t="34942" x="7015163" y="3514725"/>
          <p14:tracePt t="34950" x="7018338" y="3514725"/>
          <p14:tracePt t="34958" x="7037388" y="3511550"/>
          <p14:tracePt t="34966" x="7048500" y="3511550"/>
          <p14:tracePt t="34974" x="7086600" y="3503613"/>
          <p14:tracePt t="34982" x="7108825" y="3495675"/>
          <p14:tracePt t="34990" x="7131050" y="3495675"/>
          <p14:tracePt t="34998" x="7164388" y="3484563"/>
          <p14:tracePt t="35006" x="7194550" y="3481388"/>
          <p14:tracePt t="35014" x="7227888" y="3478213"/>
          <p14:tracePt t="35022" x="7273925" y="3470275"/>
          <p14:tracePt t="35030" x="7302500" y="3467100"/>
          <p14:tracePt t="35038" x="7337425" y="3459163"/>
          <p14:tracePt t="35046" x="7348538" y="3455988"/>
          <p14:tracePt t="35054" x="7351713" y="3455988"/>
          <p14:tracePt t="35064" x="7354888" y="3451225"/>
          <p14:tracePt t="35277" x="7351713" y="3451225"/>
          <p14:tracePt t="35329" x="7348538" y="3451225"/>
          <p14:tracePt t="35646" x="7340600" y="3451225"/>
          <p14:tracePt t="35653" x="7337425" y="3451225"/>
          <p14:tracePt t="35661" x="7318375" y="3451225"/>
          <p14:tracePt t="35669" x="7280275" y="3451225"/>
          <p14:tracePt t="35676" x="7243763" y="3451225"/>
          <p14:tracePt t="35681" x="7197725" y="3451225"/>
          <p14:tracePt t="35692" x="7145338" y="3451225"/>
          <p14:tracePt t="35703" x="7078663" y="3451225"/>
          <p14:tracePt t="35710" x="6996113" y="3451225"/>
          <p14:tracePt t="35721" x="6880225" y="3455988"/>
          <p14:tracePt t="35725" x="6778625" y="3470275"/>
          <p14:tracePt t="35732" x="6667500" y="3484563"/>
          <p14:tracePt t="35740" x="6550025" y="3500438"/>
          <p14:tracePt t="35748" x="6400800" y="3533775"/>
          <p14:tracePt t="35756" x="6251575" y="3560763"/>
          <p14:tracePt t="35764" x="6072188" y="3600450"/>
          <p14:tracePt t="35772" x="5865813" y="3638550"/>
          <p14:tracePt t="35780" x="5764213" y="3652838"/>
          <p14:tracePt t="35788" x="5559425" y="3683000"/>
          <p14:tracePt t="35796" x="5457825" y="3698875"/>
          <p14:tracePt t="35804" x="5251450" y="3729038"/>
          <p14:tracePt t="35812" x="5176838" y="3740150"/>
          <p14:tracePt t="35820" x="5091113" y="3751263"/>
          <p14:tracePt t="35828" x="4964113" y="3759200"/>
          <p14:tracePt t="35836" x="4948238" y="3759200"/>
          <p14:tracePt t="36122" x="4941888" y="3759200"/>
          <p14:tracePt t="36125" x="4929188" y="3759200"/>
          <p14:tracePt t="36137" x="4918075" y="3759200"/>
          <p14:tracePt t="36143" x="4914900" y="3759200"/>
          <p14:tracePt t="36149" x="4911725" y="3759200"/>
          <p14:tracePt t="36158" x="4906963" y="3759200"/>
          <p14:tracePt t="36168" x="4903788" y="3759200"/>
          <p14:tracePt t="36174" x="4895850" y="3759200"/>
          <p14:tracePt t="36182" x="4884738" y="3759200"/>
          <p14:tracePt t="36190" x="4873625" y="3759200"/>
          <p14:tracePt t="36204" x="4854575" y="3759200"/>
          <p14:tracePt t="36211" x="4829175" y="3765550"/>
          <p14:tracePt t="36218" x="4795838" y="3773488"/>
          <p14:tracePt t="36227" x="4772025" y="3776663"/>
          <p14:tracePt t="36232" x="4746625" y="3781425"/>
          <p14:tracePt t="36240" x="4727575" y="3792538"/>
          <p14:tracePt t="36250" x="4713288" y="3795713"/>
          <p14:tracePt t="36259" x="4694238" y="3798888"/>
          <p14:tracePt t="36263" x="4675188" y="3798888"/>
          <p14:tracePt t="36272" x="4660900" y="3798888"/>
          <p14:tracePt t="36279" x="4638675" y="3798888"/>
          <p14:tracePt t="36288" x="4614863" y="3798888"/>
          <p14:tracePt t="36296" x="4570413" y="3798888"/>
          <p14:tracePt t="36306" x="4503738" y="3798888"/>
          <p14:tracePt t="36314" x="4443413" y="3798888"/>
          <p14:tracePt t="36323" x="4349750" y="3806825"/>
          <p14:tracePt t="36330" x="4275138" y="3814763"/>
          <p14:tracePt t="36335" x="4189413" y="3825875"/>
          <p14:tracePt t="36346" x="4073525" y="3840163"/>
          <p14:tracePt t="36357" x="3997325" y="3859213"/>
          <p14:tracePt t="36360" x="3930650" y="3875088"/>
          <p14:tracePt t="36372" x="3862388" y="3886200"/>
          <p14:tracePt t="36380" x="3817938" y="3892550"/>
          <p14:tracePt t="36383" x="3776663" y="3897313"/>
          <p14:tracePt t="36394" x="3740150" y="3903663"/>
          <p14:tracePt t="36407" x="3713163" y="3908425"/>
          <p14:tracePt t="36408" x="3698875" y="3908425"/>
          <p14:tracePt t="36416" x="3679825" y="3908425"/>
          <p14:tracePt t="36424" x="3676650" y="3908425"/>
          <p14:tracePt t="36434" x="3660775" y="3908425"/>
          <p14:tracePt t="36440" x="3657600" y="3911600"/>
          <p14:tracePt t="36450" x="3649663" y="3911600"/>
          <p14:tracePt t="36456" x="3641725" y="3911600"/>
          <p14:tracePt t="36468" x="3627438" y="3911600"/>
          <p14:tracePt t="36475" x="3600450" y="3916363"/>
          <p14:tracePt t="36484" x="3582988" y="3919538"/>
          <p14:tracePt t="36492" x="3559175" y="3922713"/>
          <p14:tracePt t="36500" x="3533775" y="3930650"/>
          <p14:tracePt t="36505" x="3511550" y="3933825"/>
          <p14:tracePt t="36516" x="3478213" y="3944938"/>
          <p14:tracePt t="36527" x="3443288" y="3956050"/>
          <p14:tracePt t="36532" x="3409950" y="3971925"/>
          <p14:tracePt t="36538" x="3379788" y="3990975"/>
          <p14:tracePt t="36546" x="3354388" y="4005263"/>
          <p14:tracePt t="36554" x="3338513" y="4013200"/>
          <p14:tracePt t="36562" x="3332163" y="4016375"/>
          <p14:tracePt t="36570" x="3327400" y="4021138"/>
          <p14:tracePt t="36586" x="3327400" y="4024313"/>
          <p14:tracePt t="36610" x="3324225" y="4024313"/>
          <p14:tracePt t="36628" x="3324225" y="4027488"/>
          <p14:tracePt t="36642" x="3324225" y="4032250"/>
          <p14:tracePt t="36706" x="3324225" y="4027488"/>
          <p14:tracePt t="36726" x="3324225" y="4024313"/>
          <p14:tracePt t="36748" x="3324225" y="4021138"/>
          <p14:tracePt t="36809" x="3324225" y="4016375"/>
          <p14:tracePt t="36879" x="3327400" y="4013200"/>
          <p14:tracePt t="36998" x="3327400" y="4010025"/>
          <p14:tracePt t="37007" x="3332163" y="4010025"/>
          <p14:tracePt t="37058" x="3335338" y="4010025"/>
          <p14:tracePt t="37104" x="3335338" y="4005263"/>
          <p14:tracePt t="37390" x="3338513" y="4005263"/>
          <p14:tracePt t="37399" x="3343275" y="4005263"/>
          <p14:tracePt t="37406" x="3343275" y="4002088"/>
          <p14:tracePt t="37422" x="3346450" y="3997325"/>
          <p14:tracePt t="37430" x="3349625" y="3997325"/>
          <p14:tracePt t="37445" x="3354388" y="3997325"/>
          <p14:tracePt t="37452" x="3354388" y="3994150"/>
          <p14:tracePt t="37460" x="3357563" y="3994150"/>
          <p14:tracePt t="37468" x="3360738" y="3994150"/>
          <p14:tracePt t="37496" x="3327400" y="3979863"/>
          <p14:tracePt t="37501" x="3290888" y="3968750"/>
          <p14:tracePt t="37512" x="3192463" y="3975100"/>
          <p14:tracePt t="37521" x="3136900" y="3975100"/>
          <p14:tracePt t="38059" x="3133725" y="3975100"/>
          <p14:tracePt t="38074" x="3128963" y="3975100"/>
          <p14:tracePt t="38090" x="3125788" y="3975100"/>
          <p14:tracePt t="38096" x="3122613" y="3975100"/>
          <p14:tracePt t="38106" x="3117850" y="3975100"/>
          <p14:tracePt t="38113" x="3109913" y="3971925"/>
          <p14:tracePt t="38129" x="3106738" y="3971925"/>
          <p14:tracePt t="38140" x="3103563" y="3971925"/>
          <p14:tracePt t="38146" x="3098800" y="3971925"/>
          <p14:tracePt t="38154" x="3092450" y="3971925"/>
          <p14:tracePt t="38162" x="3087688" y="3971925"/>
          <p14:tracePt t="38170" x="3081338" y="3979863"/>
          <p14:tracePt t="38178" x="3073400" y="3986213"/>
          <p14:tracePt t="38188" x="3065463" y="4005263"/>
          <p14:tracePt t="38194" x="3057525" y="4021138"/>
          <p14:tracePt t="38202" x="3046413" y="4027488"/>
          <p14:tracePt t="38210" x="3035300" y="4038600"/>
          <p14:tracePt t="38217" x="3013075" y="4065588"/>
          <p14:tracePt t="38226" x="3001963" y="4079875"/>
          <p14:tracePt t="38233" x="2979738" y="4106863"/>
          <p14:tracePt t="38244" x="2960688" y="4129088"/>
          <p14:tracePt t="38252" x="2930525" y="4148138"/>
          <p14:tracePt t="38264" x="2913063" y="4170363"/>
          <p14:tracePt t="38267" x="2889250" y="4189413"/>
          <p14:tracePt t="38274" x="2878138" y="4203700"/>
          <p14:tracePt t="38282" x="2855913" y="4230688"/>
          <p14:tracePt t="38290" x="2844800" y="4241800"/>
          <p14:tracePt t="38298" x="2830513" y="4259263"/>
          <p14:tracePt t="38308" x="2819400" y="4286250"/>
          <p14:tracePt t="38314" x="2800350" y="4308475"/>
          <p14:tracePt t="38324" x="2784475" y="4327525"/>
          <p14:tracePt t="38330" x="2773363" y="4346575"/>
          <p14:tracePt t="38340" x="2770188" y="4352925"/>
          <p14:tracePt t="38347" x="2762250" y="4365625"/>
          <p14:tracePt t="38359" x="2759075" y="4379913"/>
          <p14:tracePt t="38366" x="2751138" y="4391025"/>
          <p14:tracePt t="38374" x="2743200" y="4398963"/>
          <p14:tracePt t="38379" x="2732088" y="4405313"/>
          <p14:tracePt t="38388" x="2728913" y="4413250"/>
          <p14:tracePt t="38395" x="2717800" y="4429125"/>
          <p14:tracePt t="38406" x="2709863" y="4435475"/>
          <p14:tracePt t="38413" x="2701925" y="4446588"/>
          <p14:tracePt t="38420" x="2698750" y="4454525"/>
          <p14:tracePt t="38430" x="2690813" y="4457700"/>
          <p14:tracePt t="38438" x="2684463" y="4465638"/>
          <p14:tracePt t="38457" x="2684463" y="4470400"/>
          <p14:tracePt t="38621" x="2679700" y="4470400"/>
          <p14:tracePt t="38636" x="2668588" y="4473575"/>
          <p14:tracePt t="38641" x="2649538" y="4492625"/>
          <p14:tracePt t="38650" x="2616200" y="4510088"/>
          <p14:tracePt t="38660" x="2605088" y="4518025"/>
          <p14:tracePt t="38669" x="2574925" y="4545013"/>
          <p14:tracePt t="38678" x="2560638" y="4551363"/>
          <p14:tracePt t="38683" x="2541588" y="4567238"/>
          <p14:tracePt t="38690" x="2530475" y="4575175"/>
          <p14:tracePt t="38698" x="2527300" y="4578350"/>
          <p14:tracePt t="38874" x="2530475" y="4578350"/>
          <p14:tracePt t="38884" x="2530475" y="4575175"/>
          <p14:tracePt t="39390" x="2519363" y="4575175"/>
          <p14:tracePt t="39399" x="2505075" y="4575175"/>
          <p14:tracePt t="39404" x="2466975" y="4575175"/>
          <p14:tracePt t="39412" x="2451100" y="4575175"/>
          <p14:tracePt t="39420" x="2422525" y="4575175"/>
          <p14:tracePt t="39431" x="2406650" y="4575175"/>
          <p14:tracePt t="39438" x="2376488" y="4575175"/>
          <p14:tracePt t="39443" x="2339975" y="4581525"/>
          <p14:tracePt t="39456" x="2312988" y="4586288"/>
          <p14:tracePt t="39464" x="2276475" y="4592638"/>
          <p14:tracePt t="39467" x="2257425" y="4592638"/>
          <p14:tracePt t="39476" x="2246313" y="4597400"/>
          <p14:tracePt t="39483" x="2238375" y="4597400"/>
          <p14:tracePt t="39493" x="2235200" y="4597400"/>
          <p14:tracePt t="39800" x="2235200" y="4600575"/>
          <p14:tracePt t="39816" x="2238375" y="4600575"/>
          <p14:tracePt t="39956" x="2241550" y="4600575"/>
          <p14:tracePt t="39964" x="2246313" y="4600575"/>
          <p14:tracePt t="39972" x="2249488" y="4600575"/>
          <p14:tracePt t="39980" x="2260600" y="4611688"/>
          <p14:tracePt t="39992" x="2282825" y="4645025"/>
          <p14:tracePt t="39998" x="2298700" y="4679950"/>
          <p14:tracePt t="40008" x="2309813" y="4721225"/>
          <p14:tracePt t="40012" x="2328863" y="4760913"/>
          <p14:tracePt t="40019" x="2339975" y="4799013"/>
          <p14:tracePt t="40028" x="2351088" y="4840288"/>
          <p14:tracePt t="40036" x="2351088" y="4862513"/>
          <p14:tracePt t="40044" x="2351088" y="4878388"/>
          <p14:tracePt t="40051" x="2351088" y="4889500"/>
          <p14:tracePt t="40062" x="2351088" y="4895850"/>
          <p14:tracePt t="40544" x="2351088" y="4892675"/>
          <p14:tracePt t="40551" x="2354263" y="4892675"/>
          <p14:tracePt t="40568" x="2359025" y="4892675"/>
          <p14:tracePt t="40577" x="2359025" y="4889500"/>
          <p14:tracePt t="40597" x="2362200" y="4889500"/>
          <p14:tracePt t="40622" x="2362200" y="4884738"/>
          <p14:tracePt t="40670" x="2365375" y="4884738"/>
          <p14:tracePt t="40688" x="2365375" y="4881563"/>
          <p14:tracePt t="40696" x="2370138" y="4881563"/>
          <p14:tracePt t="40768" x="2370138" y="4878388"/>
          <p14:tracePt t="40885" x="2373313" y="4878388"/>
          <p14:tracePt t="41337" x="2373313" y="4873625"/>
          <p14:tracePt t="41364" x="2376488" y="4873625"/>
          <p14:tracePt t="41599" x="2376488" y="4870450"/>
          <p14:tracePt t="41608" x="2381250" y="4870450"/>
          <p14:tracePt t="41620" x="2381250" y="4867275"/>
          <p14:tracePt t="41630" x="2384425" y="4867275"/>
          <p14:tracePt t="41646" x="2384425" y="4862513"/>
          <p14:tracePt t="41655" x="2387600" y="4862513"/>
          <p14:tracePt t="41704" x="2387600" y="4859338"/>
          <p14:tracePt t="42547" x="2392363" y="4859338"/>
          <p14:tracePt t="42562" x="2395538" y="4859338"/>
          <p14:tracePt t="42567" x="2395538" y="4854575"/>
          <p14:tracePt t="42586" x="2398713" y="4854575"/>
          <p14:tracePt t="42615" x="2403475" y="4854575"/>
          <p14:tracePt t="42621" x="2403475" y="4851400"/>
          <p14:tracePt t="42646" x="2406650" y="4851400"/>
          <p14:tracePt t="42678" x="2406650" y="4848225"/>
          <p14:tracePt t="42722" x="2411413" y="4848225"/>
          <p14:tracePt t="42730" x="2411413" y="4843463"/>
          <p14:tracePt t="42756" x="2414588" y="4843463"/>
          <p14:tracePt t="42762" x="2414588" y="4840288"/>
          <p14:tracePt t="42977" x="2417763" y="4837113"/>
          <p14:tracePt t="43002" x="2417763" y="4832350"/>
          <p14:tracePt t="43013" x="2422525" y="4832350"/>
          <p14:tracePt t="43121" x="2422525" y="4840288"/>
          <p14:tracePt t="43133" x="2422525" y="4843463"/>
          <p14:tracePt t="43137" x="2422525" y="4848225"/>
          <p14:tracePt t="43143" x="2422525" y="4854575"/>
          <p14:tracePt t="43152" x="2422525" y="4859338"/>
          <p14:tracePt t="43160" x="2422525" y="4867275"/>
          <p14:tracePt t="43170" x="2422525" y="4870450"/>
          <p14:tracePt t="43187" x="2406650" y="4892675"/>
          <p14:tracePt t="44172" x="2403475" y="4892675"/>
          <p14:tracePt t="44184" x="2398713" y="4892675"/>
          <p14:tracePt t="44200" x="2398713" y="4895850"/>
          <p14:tracePt t="44208" x="2398713" y="4903788"/>
          <p14:tracePt t="44216" x="2403475" y="4906963"/>
          <p14:tracePt t="44232" x="2406650" y="4914900"/>
          <p14:tracePt t="44240" x="2411413" y="4919663"/>
          <p14:tracePt t="44248" x="2411413" y="4922838"/>
          <p14:tracePt t="44256" x="2414588" y="4926013"/>
          <p14:tracePt t="44328" x="2417763" y="4930775"/>
          <p14:tracePt t="44336" x="2422525" y="4930775"/>
          <p14:tracePt t="44344" x="2422525" y="4933950"/>
          <p14:tracePt t="44359" x="2425700" y="4933950"/>
          <p14:tracePt t="44368" x="2428875" y="4933950"/>
          <p14:tracePt t="44386" x="2433638" y="4937125"/>
          <p14:tracePt t="44394" x="2436813" y="4945063"/>
          <p14:tracePt t="44402" x="2439988" y="4953000"/>
          <p14:tracePt t="44412" x="2439988" y="4959350"/>
          <p14:tracePt t="44419" x="2444750" y="4964113"/>
          <p14:tracePt t="44425" x="2444750" y="4967288"/>
          <p14:tracePt t="44433" x="2444750" y="4972050"/>
          <p14:tracePt t="44490" x="2444750" y="4975225"/>
          <p14:tracePt t="44499" x="2444750" y="4986338"/>
          <p14:tracePt t="44506" x="2447925" y="4994275"/>
          <p14:tracePt t="44514" x="2459038" y="5005388"/>
          <p14:tracePt t="44522" x="2466975" y="5019675"/>
          <p14:tracePt t="44531" x="2466975" y="5030788"/>
          <p14:tracePt t="44538" x="2466975" y="5041900"/>
          <p14:tracePt t="44547" x="2466975" y="5053013"/>
          <p14:tracePt t="44554" x="2478088" y="5072063"/>
          <p14:tracePt t="44563" x="2481263" y="5083175"/>
          <p14:tracePt t="44572" x="2489200" y="5099050"/>
          <p14:tracePt t="44580" x="2492375" y="5105400"/>
          <p14:tracePt t="44589" x="2492375" y="5113338"/>
          <p14:tracePt t="44603" x="2492375" y="5121275"/>
          <p14:tracePt t="44614" x="2492375" y="5129213"/>
          <p14:tracePt t="44618" x="2492375" y="5132388"/>
          <p14:tracePt t="44627" x="2492375" y="5140325"/>
          <p14:tracePt t="44634" x="2497138" y="5143500"/>
          <p14:tracePt t="44673" x="2500313" y="5143500"/>
          <p14:tracePt t="44788" x="2500313" y="5146675"/>
          <p14:tracePt t="44863" x="2500313" y="5151438"/>
          <p14:tracePt t="44873" x="2500313" y="5154613"/>
          <p14:tracePt t="44875" x="2500313" y="5162550"/>
          <p14:tracePt t="44889" x="2505075" y="5173663"/>
          <p14:tracePt t="44893" x="2511425" y="5176838"/>
          <p14:tracePt t="44900" x="2522538" y="5195888"/>
          <p14:tracePt t="44908" x="2530475" y="5214938"/>
          <p14:tracePt t="44916" x="2533650" y="5222875"/>
          <p14:tracePt t="44924" x="2544763" y="5240338"/>
          <p14:tracePt t="44934" x="2544763" y="5248275"/>
          <p14:tracePt t="44941" x="2549525" y="5259388"/>
          <p14:tracePt t="44950" x="2552700" y="5267325"/>
          <p14:tracePt t="44957" x="2552700" y="5275263"/>
          <p14:tracePt t="44964" x="2557463" y="5278438"/>
          <p14:tracePt t="44974" x="2557463" y="5281613"/>
          <p14:tracePt t="44980" x="2557463" y="5286375"/>
          <p14:tracePt t="45062" x="2560638" y="5286375"/>
          <p14:tracePt t="45102" x="2560638" y="5281613"/>
          <p14:tracePt t="45169" x="2560638" y="5278438"/>
          <p14:tracePt t="45208" x="2563813" y="5278438"/>
          <p14:tracePt t="45240" x="2563813" y="5275263"/>
          <p14:tracePt t="45306" x="2563813" y="5270500"/>
          <p14:tracePt t="45628" x="2568575" y="5270500"/>
          <p14:tracePt t="45685" x="2571750" y="5270500"/>
          <p14:tracePt t="45807" x="2574925" y="5270500"/>
          <p14:tracePt t="45844" x="2579688" y="5270500"/>
          <p14:tracePt t="45885" x="2582863" y="5270500"/>
          <p14:tracePt t="45901" x="2586038" y="5270500"/>
          <p14:tracePt t="45909" x="2590800" y="5270500"/>
          <p14:tracePt t="45915" x="2593975" y="5270500"/>
          <p14:tracePt t="45950" x="2597150" y="5270500"/>
          <p14:tracePt t="45957" x="2601913" y="5270500"/>
          <p14:tracePt t="45983" x="2605088" y="5270500"/>
          <p14:tracePt t="45990" x="2609850" y="5270500"/>
          <p14:tracePt t="45999" x="2613025" y="5270500"/>
          <p14:tracePt t="46006" x="2616200" y="5270500"/>
          <p14:tracePt t="46024" x="2620963" y="5270500"/>
          <p14:tracePt t="46040" x="2624138" y="5270500"/>
          <p14:tracePt t="46054" x="2627313" y="5270500"/>
          <p14:tracePt t="46062" x="2632075" y="5270500"/>
          <p14:tracePt t="46072" x="2635250" y="5270500"/>
          <p14:tracePt t="46079" x="2649538" y="5270500"/>
          <p14:tracePt t="46088" x="2654300" y="5270500"/>
          <p14:tracePt t="46099" x="2662238" y="5275263"/>
          <p14:tracePt t="46101" x="2676525" y="5275263"/>
          <p14:tracePt t="46110" x="2695575" y="5275263"/>
          <p14:tracePt t="46122" x="2706688" y="5267325"/>
          <p14:tracePt t="46127" x="2717800" y="5262563"/>
          <p14:tracePt t="46136" x="2717800" y="5259388"/>
          <p14:tracePt t="46146" x="2740025" y="5259388"/>
          <p14:tracePt t="46749" x="2740025" y="5256213"/>
          <p14:tracePt t="46757" x="2740025" y="5251450"/>
          <p14:tracePt t="46762" x="2740025" y="5248275"/>
          <p14:tracePt t="46770" x="2743200" y="5248275"/>
          <p14:tracePt t="46778" x="2747963" y="5245100"/>
          <p14:tracePt t="46802" x="2747963" y="5240338"/>
          <p14:tracePt t="46811" x="2747963" y="5237163"/>
          <p14:tracePt t="46821" x="2743200" y="5237163"/>
          <p14:tracePt t="46828" x="2743200" y="5233988"/>
          <p14:tracePt t="46839" x="2743200" y="5229225"/>
          <p14:tracePt t="46850" x="2743200" y="5222875"/>
          <p14:tracePt t="46853" x="2743200" y="5214938"/>
          <p14:tracePt t="46868" x="2740025" y="5207000"/>
          <p14:tracePt t="46877" x="2740025" y="5199063"/>
          <p14:tracePt t="46886" x="2740025" y="5192713"/>
          <p14:tracePt t="46894" x="2740025" y="5181600"/>
          <p14:tracePt t="46916" x="2740025" y="5162550"/>
          <p14:tracePt t="46924" x="2740025" y="5154613"/>
          <p14:tracePt t="46932" x="2740025" y="5151438"/>
          <p14:tracePt t="46940" x="2740025" y="5143500"/>
          <p14:tracePt t="46967" x="2740025" y="5140325"/>
          <p14:tracePt t="46980" x="2740025" y="5135563"/>
          <p14:tracePt t="46996" x="2740025" y="5132388"/>
          <p14:tracePt t="47796" x="2740025" y="5129213"/>
          <p14:tracePt t="49266" x="2740025" y="5124450"/>
          <p14:tracePt t="50258" x="2743200" y="5129213"/>
          <p14:tracePt t="50268" x="2743200" y="5132388"/>
          <p14:tracePt t="50275" x="2747963" y="5135563"/>
          <p14:tracePt t="50286" x="2754313" y="5143500"/>
          <p14:tracePt t="50288" x="2767013" y="5146675"/>
          <p14:tracePt t="50300" x="2784475" y="5154613"/>
          <p14:tracePt t="50312" x="2792413" y="5162550"/>
          <p14:tracePt t="50314" x="2795588" y="5176838"/>
          <p14:tracePt t="50322" x="2800350" y="5187950"/>
          <p14:tracePt t="50330" x="2751138" y="5192713"/>
          <p14:tracePt t="50340" x="2743200" y="5192713"/>
          <p14:tracePt t="51073" x="2740025" y="5192713"/>
          <p14:tracePt t="51137" x="2740025" y="5203825"/>
          <p14:tracePt t="51146" x="2740025" y="5207000"/>
          <p14:tracePt t="51154" x="2740025" y="5210175"/>
          <p14:tracePt t="51163" x="2740025" y="5218113"/>
          <p14:tracePt t="51167" x="2740025" y="5222875"/>
          <p14:tracePt t="51176" x="2740025" y="5226050"/>
          <p14:tracePt t="51194" x="2740025" y="5233988"/>
          <p14:tracePt t="51204" x="2740025" y="5237163"/>
          <p14:tracePt t="51210" x="2740025" y="5245100"/>
          <p14:tracePt t="51216" x="2740025" y="5251450"/>
          <p14:tracePt t="51224" x="2732088" y="5259388"/>
          <p14:tracePt t="51231" x="2732088" y="5262563"/>
          <p14:tracePt t="51242" x="2720975" y="5267325"/>
          <p14:tracePt t="51249" x="2720975" y="5270500"/>
          <p14:tracePt t="51258" x="2720975" y="5281613"/>
          <p14:tracePt t="51266" x="2720975" y="5286375"/>
          <p14:tracePt t="51272" x="2720975" y="5300663"/>
          <p14:tracePt t="51280" x="2720975" y="5311775"/>
          <p14:tracePt t="51288" x="2725738" y="5327650"/>
          <p14:tracePt t="51296" x="2732088" y="5345113"/>
          <p14:tracePt t="51304" x="2736850" y="5372100"/>
          <p14:tracePt t="51314" x="2740025" y="5375275"/>
          <p14:tracePt t="51319" x="2743200" y="5386388"/>
          <p14:tracePt t="51330" x="2743200" y="5402263"/>
          <p14:tracePt t="51336" x="2743200" y="5413375"/>
          <p14:tracePt t="51347" x="2747963" y="5416550"/>
          <p14:tracePt t="51359" x="2747963" y="5424488"/>
          <p14:tracePt t="51361" x="2747963" y="5432425"/>
          <p14:tracePt t="51370" x="2747963" y="5435600"/>
          <p14:tracePt t="51381" x="2747963" y="5438775"/>
          <p14:tracePt t="51385" x="2747963" y="5446713"/>
          <p14:tracePt t="51401" x="2747963" y="5449888"/>
          <p14:tracePt t="51410" x="2747963" y="5454650"/>
          <p14:tracePt t="51418" x="2747963" y="5461000"/>
          <p14:tracePt t="51426" x="2747963" y="5465763"/>
          <p14:tracePt t="51433" x="2747963" y="5473700"/>
          <p14:tracePt t="51451" x="2751138" y="5473700"/>
          <p14:tracePt t="51489" x="2754313" y="5473700"/>
          <p14:tracePt t="51550" x="2759075" y="5468938"/>
          <p14:tracePt t="51600" x="2759075" y="5465763"/>
          <p14:tracePt t="51628" x="2759075" y="5461000"/>
          <p14:tracePt t="51690" x="2759075" y="5457825"/>
          <p14:tracePt t="51964" x="2762250" y="5454650"/>
          <p14:tracePt t="52631" x="2767013" y="5454650"/>
          <p14:tracePt t="52700" x="2770188" y="5449888"/>
          <p14:tracePt t="52732" x="2770188" y="5446713"/>
          <p14:tracePt t="52741" x="2773363" y="5446713"/>
          <p14:tracePt t="53297" x="2778125" y="5446713"/>
          <p14:tracePt t="53299" x="2778125" y="5443538"/>
          <p14:tracePt t="53535" x="2781300" y="5443538"/>
          <p14:tracePt t="53563" x="2781300" y="5438775"/>
          <p14:tracePt t="53900" x="2781300" y="5435600"/>
          <p14:tracePt t="53909" x="2784475" y="5435600"/>
          <p14:tracePt t="53915" x="2784475" y="5432425"/>
          <p14:tracePt t="53925" x="2789238" y="5432425"/>
          <p14:tracePt t="54908" x="2792413" y="5432425"/>
          <p14:tracePt t="56023" x="2795588" y="5432425"/>
          <p14:tracePt t="56033" x="2795588" y="5427663"/>
          <p14:tracePt t="56048" x="2800350" y="5427663"/>
          <p14:tracePt t="56171" x="2800350" y="5424488"/>
          <p14:tracePt t="57062" x="2803525" y="5424488"/>
          <p14:tracePt t="57109" x="2803525" y="5419725"/>
          <p14:tracePt t="57115" x="2806700" y="5419725"/>
          <p14:tracePt t="57124" x="2806700" y="5416550"/>
          <p14:tracePt t="57132" x="2811463" y="5416550"/>
          <p14:tracePt t="57403" x="2811463" y="5413375"/>
          <p14:tracePt t="57417" x="2814638" y="5413375"/>
          <p14:tracePt t="57635" x="2819400" y="5413375"/>
          <p14:tracePt t="57659" x="2819400" y="5408613"/>
          <p14:tracePt t="57785" x="2822575" y="5408613"/>
          <p14:tracePt t="57794" x="2822575" y="5405438"/>
          <p14:tracePt t="57829" x="2822575" y="5402263"/>
          <p14:tracePt t="57960" x="2825750" y="5402263"/>
          <p14:tracePt t="57966" x="2825750" y="5397500"/>
          <p14:tracePt t="57982" x="2830513" y="5397500"/>
          <p14:tracePt t="57989" x="2830513" y="5394325"/>
          <p14:tracePt t="58628" x="2833688" y="5394325"/>
          <p14:tracePt t="58643" x="2836863" y="5394325"/>
          <p14:tracePt t="58652" x="2841625" y="5394325"/>
          <p14:tracePt t="58659" x="2847975" y="5394325"/>
          <p14:tracePt t="58668" x="2852738" y="5394325"/>
          <p14:tracePt t="58676" x="2855913" y="5394325"/>
          <p14:tracePt t="58685" x="2863850" y="5394325"/>
          <p14:tracePt t="58696" x="2867025" y="5394325"/>
          <p14:tracePt t="58713" x="2867025" y="5397500"/>
          <p14:tracePt t="58718" x="2871788" y="5402263"/>
          <p14:tracePt t="58723" x="2882900" y="5405438"/>
          <p14:tracePt t="58734" x="2905125" y="5405438"/>
          <p14:tracePt t="58744" x="2941638" y="5405438"/>
          <p14:tracePt t="58750" x="2994025" y="5402263"/>
          <p14:tracePt t="58755" x="3054350" y="5397500"/>
          <p14:tracePt t="58764" x="3076575" y="5397500"/>
          <p14:tracePt t="58774" x="3106738" y="5397500"/>
          <p14:tracePt t="58782" x="3125788" y="5397500"/>
          <p14:tracePt t="58790" x="3151188" y="5419725"/>
          <p14:tracePt t="58798" x="3155950" y="5419725"/>
          <p14:tracePt t="59251" x="3159125" y="5419725"/>
          <p14:tracePt t="59259" x="3159125" y="5424488"/>
          <p14:tracePt t="59264" x="3163888" y="5427663"/>
          <p14:tracePt t="59272" x="3167063" y="5435600"/>
          <p14:tracePt t="59280" x="3170238" y="5438775"/>
          <p14:tracePt t="59287" x="3175000" y="5446713"/>
          <p14:tracePt t="59296" x="3175000" y="5449888"/>
          <p14:tracePt t="59306" x="3178175" y="5449888"/>
          <p14:tracePt t="59315" x="3178175" y="5454650"/>
          <p14:tracePt t="59346" x="3175000" y="5454650"/>
          <p14:tracePt t="59354" x="3167063" y="5454650"/>
          <p14:tracePt t="59363" x="3163888" y="5454650"/>
          <p14:tracePt t="59372" x="3151188" y="5457825"/>
          <p14:tracePt t="59380" x="3144838" y="5461000"/>
          <p14:tracePt t="59387" x="3136900" y="5476875"/>
          <p14:tracePt t="59396" x="3128963" y="5484813"/>
          <p14:tracePt t="59401" x="3114675" y="5502275"/>
          <p14:tracePt t="59411" x="3103563" y="5510213"/>
          <p14:tracePt t="59418" x="3098800" y="5513388"/>
          <p14:tracePt t="59430" x="3092450" y="5513388"/>
          <p14:tracePt t="59446" x="3092450" y="5510213"/>
          <p14:tracePt t="59452" x="3092450" y="5507038"/>
          <p14:tracePt t="59478" x="3092450" y="5502275"/>
          <p14:tracePt t="59516" x="3092450" y="5499100"/>
          <p14:tracePt t="59531" x="3087688" y="5499100"/>
          <p14:tracePt t="59546" x="3087688" y="5495925"/>
          <p14:tracePt t="59644" x="3092450" y="5491163"/>
          <p14:tracePt t="60017" x="3092450" y="5487988"/>
          <p14:tracePt t="60079" x="3095625" y="5487988"/>
          <p14:tracePt t="60201" x="3098800" y="5487988"/>
          <p14:tracePt t="60262" x="3103563" y="5487988"/>
          <p14:tracePt t="60340" x="3106738" y="5487988"/>
          <p14:tracePt t="60549" x="3109913" y="5487988"/>
          <p14:tracePt t="61356" x="3114675" y="5487988"/>
          <p14:tracePt t="61545" x="3117850" y="5487988"/>
          <p14:tracePt t="61560" x="3117850" y="5484813"/>
          <p14:tracePt t="61706" x="3122613" y="5484813"/>
          <p14:tracePt t="62488" x="3122613" y="5487988"/>
          <p14:tracePt t="62495" x="3133725" y="5499100"/>
          <p14:tracePt t="62504" x="3170238" y="5548313"/>
          <p14:tracePt t="62514" x="3219450" y="5584825"/>
          <p14:tracePt t="62524" x="3260725" y="5618163"/>
          <p14:tracePt t="62530" x="3286125" y="5648325"/>
          <p14:tracePt t="62541" x="3321050" y="5670550"/>
          <p14:tracePt t="62548" x="3349625" y="5694363"/>
          <p14:tracePt t="62556" x="3376613" y="5711825"/>
          <p14:tracePt t="62564" x="3384550" y="5719763"/>
          <p14:tracePt t="62572" x="3387725" y="5730875"/>
          <p14:tracePt t="62586" x="3387725" y="5741988"/>
          <p14:tracePt t="62594" x="3390900" y="5757863"/>
          <p14:tracePt t="62602" x="3395663" y="5764213"/>
          <p14:tracePt t="62609" x="3409950" y="5772150"/>
          <p14:tracePt t="62618" x="3425825" y="5780088"/>
          <p14:tracePt t="62628" x="3459163" y="5788025"/>
          <p14:tracePt t="62639" x="3481388" y="5791200"/>
          <p14:tracePt t="62642" x="3500438" y="5799138"/>
          <p14:tracePt t="62650" x="3503613" y="5813425"/>
          <p14:tracePt t="62658" x="3519488" y="5821363"/>
          <p14:tracePt t="63178" x="3519488" y="5824538"/>
          <p14:tracePt t="63185" x="3519488" y="5829300"/>
          <p14:tracePt t="63192" x="3519488" y="5832475"/>
          <p14:tracePt t="63201" x="3519488" y="5835650"/>
          <p14:tracePt t="63205" x="3519488" y="5843588"/>
          <p14:tracePt t="63215" x="3530600" y="5846763"/>
          <p14:tracePt t="63224" x="3530600" y="5851525"/>
          <p14:tracePt t="63229" x="3530600" y="5854700"/>
          <p14:tracePt t="63250" x="3530600" y="5862638"/>
          <p14:tracePt t="63255" x="3536950" y="5865813"/>
          <p14:tracePt t="63262" x="3541713" y="5868988"/>
          <p14:tracePt t="63286" x="3544888" y="5868988"/>
          <p14:tracePt t="63304" x="3548063" y="5868988"/>
          <p14:tracePt t="63320" x="3548063" y="5865813"/>
          <p14:tracePt t="63336" x="3548063" y="5862638"/>
          <p14:tracePt t="63353" x="3548063" y="5857875"/>
          <p14:tracePt t="63361" x="3552825" y="5857875"/>
          <p14:tracePt t="63369" x="3552825" y="5854700"/>
          <p14:tracePt t="63401" x="3556000" y="5854700"/>
          <p14:tracePt t="63409" x="3556000" y="5851525"/>
          <p14:tracePt t="63497" x="3571875" y="5835650"/>
          <p14:tracePt t="63541" x="3571875" y="5840413"/>
          <p14:tracePt t="63547" x="3571875" y="5843588"/>
          <p14:tracePt t="63553" x="3571875" y="5846763"/>
          <p14:tracePt t="63562" x="3571875" y="5854700"/>
          <p14:tracePt t="63570" x="3571875" y="5857875"/>
          <p14:tracePt t="63575" x="3567113" y="5868988"/>
          <p14:tracePt t="63586" x="3567113" y="5873750"/>
          <p14:tracePt t="63592" x="3567113" y="5888038"/>
          <p14:tracePt t="63602" x="3567113" y="5899150"/>
          <p14:tracePt t="63608" x="3567113" y="5910263"/>
          <p14:tracePt t="63618" x="3567113" y="5929313"/>
          <p14:tracePt t="63625" x="3567113" y="5951538"/>
          <p14:tracePt t="63634" x="3567113" y="5956300"/>
          <p14:tracePt t="63641" x="3567113" y="5970588"/>
          <p14:tracePt t="63650" x="3567113" y="5978525"/>
          <p14:tracePt t="63784" x="3567113" y="5973763"/>
          <p14:tracePt t="64000" x="3567113" y="5970588"/>
          <p14:tracePt t="64499" x="3571875" y="5970588"/>
          <p14:tracePt t="64507" x="3575050" y="5970588"/>
          <p14:tracePt t="64514" x="3586163" y="5970588"/>
          <p14:tracePt t="64525" x="3589338" y="5973763"/>
          <p14:tracePt t="64527" x="3605213" y="5978525"/>
          <p14:tracePt t="64538" x="3635375" y="5978525"/>
          <p14:tracePt t="64547" x="3638550" y="5978525"/>
          <p14:tracePt t="64553" x="3646488" y="5978525"/>
          <p14:tracePt t="64560" x="3646488" y="5986463"/>
          <p14:tracePt t="64569" x="3649663" y="5986463"/>
          <p14:tracePt t="65351" x="3649663" y="5981700"/>
          <p14:tracePt t="65357" x="3649663" y="5978525"/>
          <p14:tracePt t="65366" x="3646488" y="5973763"/>
          <p14:tracePt t="65374" x="3646488" y="5970588"/>
          <p14:tracePt t="65392" x="3641725" y="5962650"/>
          <p14:tracePt t="65402" x="3641725" y="5959475"/>
          <p14:tracePt t="65408" x="3641725" y="5951538"/>
          <p14:tracePt t="65414" x="3641725" y="5948363"/>
          <p14:tracePt t="65422" x="3646488" y="5945188"/>
          <p14:tracePt t="65429" x="3646488" y="5929313"/>
          <p14:tracePt t="65440" x="3649663" y="5921375"/>
          <p14:tracePt t="65445" x="3652838" y="5910263"/>
          <p14:tracePt t="65456" x="3652838" y="5907088"/>
          <p14:tracePt t="65464" x="3652838" y="5899150"/>
          <p14:tracePt t="65476" x="3652838" y="5895975"/>
          <p14:tracePt t="65498" x="3657600" y="5895975"/>
          <p14:tracePt t="65523" x="3657600" y="5892800"/>
          <p14:tracePt t="65544" x="3660775" y="5892800"/>
          <p14:tracePt t="65552" x="3660775" y="5888038"/>
          <p14:tracePt t="65576" x="3660775" y="5884863"/>
          <p14:tracePt t="65644" x="3660775" y="5881688"/>
          <p14:tracePt t="65847" x="3663950" y="5881688"/>
          <p14:tracePt t="66031" x="3668713" y="5881688"/>
          <p14:tracePt t="66042" x="3671888" y="5881688"/>
          <p14:tracePt t="66047" x="3676650" y="5881688"/>
          <p14:tracePt t="66061" x="3679825" y="5881688"/>
          <p14:tracePt t="66288" x="3679825" y="5876925"/>
          <p14:tracePt t="68382" x="3668713" y="5868988"/>
          <p14:tracePt t="68387" x="3657600" y="5862638"/>
          <p14:tracePt t="68398" x="3600450" y="5824538"/>
          <p14:tracePt t="68403" x="3473450" y="5761038"/>
          <p14:tracePt t="68413" x="3263900" y="5645150"/>
          <p14:tracePt t="68423" x="3057525" y="5532438"/>
          <p14:tracePt t="68430" x="2759075" y="5372100"/>
          <p14:tracePt t="68438" x="2500313" y="5192713"/>
          <p14:tracePt t="68446" x="2163763" y="4953000"/>
          <p14:tracePt t="68456" x="1912938" y="4724400"/>
          <p14:tracePt t="68464" x="1595438" y="4352925"/>
          <p14:tracePt t="68476" x="1223963" y="3881438"/>
          <p14:tracePt t="68479" x="906463" y="3425825"/>
          <p14:tracePt t="68490" x="733425" y="3111500"/>
          <p14:tracePt t="68493" x="501650" y="2560638"/>
          <p14:tracePt t="68502" x="355600" y="2133600"/>
          <p14:tracePt t="68510" x="220663" y="1706563"/>
          <p14:tracePt t="68522" x="49213" y="1235075"/>
        </p14:tracePtLst>
      </p14:laserTraceLst>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174B5986-6EBB-AE81-9DA2-2434FA9FA830}"/>
              </a:ext>
            </a:extLst>
          </p:cNvPr>
          <p:cNvSpPr>
            <a:spLocks noGrp="1"/>
          </p:cNvSpPr>
          <p:nvPr>
            <p:ph type="sldNum" sz="quarter" idx="12"/>
          </p:nvPr>
        </p:nvSpPr>
        <p:spPr/>
        <p:txBody>
          <a:bodyPr/>
          <a:lstStyle/>
          <a:p>
            <a:fld id="{8B3E1A3D-8A7F-4133-9A2B-6701D8024CA5}" type="slidenum">
              <a:rPr kumimoji="1" lang="ja-JP" altLang="en-US" smtClean="0"/>
              <a:t>6</a:t>
            </a:fld>
            <a:endParaRPr kumimoji="1" lang="ja-JP" altLang="en-US"/>
          </a:p>
        </p:txBody>
      </p:sp>
      <p:graphicFrame>
        <p:nvGraphicFramePr>
          <p:cNvPr id="5" name="グラフ 4">
            <a:extLst>
              <a:ext uri="{FF2B5EF4-FFF2-40B4-BE49-F238E27FC236}">
                <a16:creationId xmlns:a16="http://schemas.microsoft.com/office/drawing/2014/main" id="{7C4DB93B-F87B-2987-7FC5-7B2925413497}"/>
              </a:ext>
            </a:extLst>
          </p:cNvPr>
          <p:cNvGraphicFramePr>
            <a:graphicFrameLocks/>
          </p:cNvGraphicFramePr>
          <p:nvPr>
            <p:extLst>
              <p:ext uri="{D42A27DB-BD31-4B8C-83A1-F6EECF244321}">
                <p14:modId xmlns:p14="http://schemas.microsoft.com/office/powerpoint/2010/main" val="632604086"/>
              </p:ext>
            </p:extLst>
          </p:nvPr>
        </p:nvGraphicFramePr>
        <p:xfrm>
          <a:off x="1143000" y="906517"/>
          <a:ext cx="10058400" cy="523415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870440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0428E1-2E79-1B23-42B5-E0961D9E489D}"/>
            </a:ext>
          </a:extLst>
        </p:cNvPr>
        <p:cNvGrpSpPr/>
        <p:nvPr/>
      </p:nvGrpSpPr>
      <p:grpSpPr>
        <a:xfrm>
          <a:off x="0" y="0"/>
          <a:ext cx="0" cy="0"/>
          <a:chOff x="0" y="0"/>
          <a:chExt cx="0" cy="0"/>
        </a:xfrm>
      </p:grpSpPr>
      <p:sp>
        <p:nvSpPr>
          <p:cNvPr id="4" name="タイトル 3">
            <a:extLst>
              <a:ext uri="{FF2B5EF4-FFF2-40B4-BE49-F238E27FC236}">
                <a16:creationId xmlns:a16="http://schemas.microsoft.com/office/drawing/2014/main" id="{785914AF-677B-0728-7869-E7C80AA1ADC4}"/>
              </a:ext>
            </a:extLst>
          </p:cNvPr>
          <p:cNvSpPr>
            <a:spLocks noGrp="1"/>
          </p:cNvSpPr>
          <p:nvPr>
            <p:ph type="title"/>
          </p:nvPr>
        </p:nvSpPr>
        <p:spPr/>
        <p:txBody>
          <a:bodyPr/>
          <a:lstStyle/>
          <a:p>
            <a:r>
              <a:rPr lang="en-US" altLang="ja-JP" dirty="0"/>
              <a:t>Aging of the population</a:t>
            </a:r>
            <a:endParaRPr lang="ja-JP" altLang="en-US" dirty="0"/>
          </a:p>
        </p:txBody>
      </p:sp>
      <p:sp>
        <p:nvSpPr>
          <p:cNvPr id="5" name="コンテンツ プレースホルダー 4">
            <a:extLst>
              <a:ext uri="{FF2B5EF4-FFF2-40B4-BE49-F238E27FC236}">
                <a16:creationId xmlns:a16="http://schemas.microsoft.com/office/drawing/2014/main" id="{6AFBD2C1-D3AB-851A-67D2-0F6A264E5F2B}"/>
              </a:ext>
            </a:extLst>
          </p:cNvPr>
          <p:cNvSpPr>
            <a:spLocks noGrp="1"/>
          </p:cNvSpPr>
          <p:nvPr>
            <p:ph idx="1"/>
          </p:nvPr>
        </p:nvSpPr>
        <p:spPr>
          <a:xfrm>
            <a:off x="838200" y="1833508"/>
            <a:ext cx="10515600" cy="4351338"/>
          </a:xfrm>
        </p:spPr>
        <p:txBody>
          <a:bodyPr>
            <a:normAutofit/>
          </a:bodyPr>
          <a:lstStyle/>
          <a:p>
            <a:r>
              <a:rPr lang="en-US" altLang="ja-JP" dirty="0"/>
              <a:t>Percentage of the population aged 65 and over amounted to about 30% of the total population (2020 census)</a:t>
            </a:r>
          </a:p>
          <a:p>
            <a:r>
              <a:rPr lang="en-US" altLang="ja-JP" dirty="0"/>
              <a:t>Aging of the population has been exacerbated by the prolonged decline in birth rates (Fig. 2)</a:t>
            </a:r>
          </a:p>
          <a:p>
            <a:r>
              <a:rPr lang="en-US" altLang="ja-JP" dirty="0"/>
              <a:t>2023 population projections indicated that the population aged 65+ to make up about 40% by 2070</a:t>
            </a:r>
          </a:p>
          <a:p>
            <a:r>
              <a:rPr lang="en-US" altLang="ja-JP" dirty="0"/>
              <a:t>Aging and population decline are expected to further accelerate dur to the continued reduction in births stemming from the COVID-19</a:t>
            </a:r>
          </a:p>
        </p:txBody>
      </p:sp>
      <p:sp>
        <p:nvSpPr>
          <p:cNvPr id="6" name="スライド番号プレースホルダー 5">
            <a:extLst>
              <a:ext uri="{FF2B5EF4-FFF2-40B4-BE49-F238E27FC236}">
                <a16:creationId xmlns:a16="http://schemas.microsoft.com/office/drawing/2014/main" id="{1715DCC3-C02A-335D-A064-4E0FFDA0F205}"/>
              </a:ext>
            </a:extLst>
          </p:cNvPr>
          <p:cNvSpPr>
            <a:spLocks noGrp="1"/>
          </p:cNvSpPr>
          <p:nvPr>
            <p:ph type="sldNum" sz="quarter" idx="12"/>
          </p:nvPr>
        </p:nvSpPr>
        <p:spPr/>
        <p:txBody>
          <a:bodyPr/>
          <a:lstStyle/>
          <a:p>
            <a:fld id="{8B3E1A3D-8A7F-4133-9A2B-6701D8024CA5}" type="slidenum">
              <a:rPr kumimoji="1" lang="ja-JP" altLang="en-US" smtClean="0"/>
              <a:t>7</a:t>
            </a:fld>
            <a:endParaRPr kumimoji="1" lang="ja-JP" altLang="en-US"/>
          </a:p>
        </p:txBody>
      </p:sp>
    </p:spTree>
    <p:extLst>
      <p:ext uri="{BB962C8B-B14F-4D97-AF65-F5344CB8AC3E}">
        <p14:creationId xmlns:p14="http://schemas.microsoft.com/office/powerpoint/2010/main" val="41478381"/>
      </p:ext>
    </p:extLst>
  </p:cSld>
  <p:clrMapOvr>
    <a:masterClrMapping/>
  </p:clrMapOvr>
  <mc:AlternateContent xmlns:mc="http://schemas.openxmlformats.org/markup-compatibility/2006">
    <mc:Choice xmlns:p14="http://schemas.microsoft.com/office/powerpoint/2010/main" Requires="p14">
      <p:transition spd="slow" p14:dur="2000" advTm="70006"/>
    </mc:Choice>
    <mc:Fallback>
      <p:transition spd="slow" advTm="70006"/>
    </mc:Fallback>
  </mc:AlternateContent>
  <p:extLst>
    <p:ext uri="{3A86A75C-4F4B-4683-9AE1-C65F6400EC91}">
      <p14:laserTraceLst xmlns:p14="http://schemas.microsoft.com/office/powerpoint/2010/main">
        <p14:tracePtLst>
          <p14:tracePt t="256" x="1157288" y="2111375"/>
          <p14:tracePt t="444" x="1152525" y="2111375"/>
          <p14:tracePt t="448" x="1141413" y="2111375"/>
          <p14:tracePt t="483" x="1146175" y="2108200"/>
          <p14:tracePt t="491" x="1160463" y="2103438"/>
          <p14:tracePt t="498" x="1163638" y="2103438"/>
          <p14:tracePt t="505" x="1179513" y="2097088"/>
          <p14:tracePt t="515" x="1182688" y="2097088"/>
          <p14:tracePt t="522" x="1185863" y="2097088"/>
          <p14:tracePt t="531" x="1190625" y="2097088"/>
          <p14:tracePt t="539" x="1198563" y="2097088"/>
          <p14:tracePt t="553" x="1201738" y="2097088"/>
          <p14:tracePt t="557" x="1209675" y="2097088"/>
          <p14:tracePt t="562" x="1216025" y="2097088"/>
          <p14:tracePt t="571" x="1231900" y="2084388"/>
          <p14:tracePt t="577" x="1235075" y="2081213"/>
          <p14:tracePt t="588" x="1246188" y="2070100"/>
          <p14:tracePt t="596" x="1250950" y="2066925"/>
          <p14:tracePt t="603" x="1257300" y="2062163"/>
          <p14:tracePt t="610" x="1262063" y="2058988"/>
          <p14:tracePt t="618" x="1268413" y="2051050"/>
          <p14:tracePt t="652" x="1273175" y="2051050"/>
          <p14:tracePt t="660" x="1273175" y="2047875"/>
          <p14:tracePt t="692" x="1276350" y="2047875"/>
          <p14:tracePt t="831" x="1268413" y="2051050"/>
          <p14:tracePt t="840" x="1262063" y="2051050"/>
          <p14:tracePt t="850" x="1257300" y="2051050"/>
          <p14:tracePt t="857" x="1243013" y="2051050"/>
          <p14:tracePt t="860" x="1223963" y="2058988"/>
          <p14:tracePt t="868" x="1209675" y="2058988"/>
          <p14:tracePt t="876" x="1190625" y="2062163"/>
          <p14:tracePt t="884" x="1174750" y="2066925"/>
          <p14:tracePt t="892" x="1160463" y="2066925"/>
          <p14:tracePt t="901" x="1149350" y="2070100"/>
          <p14:tracePt t="908" x="1141413" y="2073275"/>
          <p14:tracePt t="917" x="1133475" y="2078038"/>
          <p14:tracePt t="924" x="1122363" y="2081213"/>
          <p14:tracePt t="933" x="1116013" y="2081213"/>
          <p14:tracePt t="939" x="1100138" y="2089150"/>
          <p14:tracePt t="949" x="1093788" y="2092325"/>
          <p14:tracePt t="956" x="1085850" y="2092325"/>
          <p14:tracePt t="972" x="1077913" y="2092325"/>
          <p14:tracePt t="984" x="1074738" y="2092325"/>
          <p14:tracePt t="1235" x="1077913" y="2092325"/>
          <p14:tracePt t="1678" x="1081088" y="2092325"/>
          <p14:tracePt t="1694" x="1085850" y="2092325"/>
          <p14:tracePt t="1746" x="1089025" y="2092325"/>
          <p14:tracePt t="1792" x="1093788" y="2092325"/>
          <p14:tracePt t="1921" x="1096963" y="2092325"/>
          <p14:tracePt t="2226" x="1100138" y="2092325"/>
          <p14:tracePt t="2287" x="1100138" y="2089150"/>
          <p14:tracePt t="2322" x="1104900" y="2089150"/>
          <p14:tracePt t="3065" x="1104900" y="2084388"/>
          <p14:tracePt t="3079" x="1108075" y="2084388"/>
          <p14:tracePt t="3247" x="1108075" y="2081213"/>
          <p14:tracePt t="3273" x="1111250" y="2081213"/>
          <p14:tracePt t="3627" x="1116013" y="2081213"/>
          <p14:tracePt t="3642" x="1116013" y="2078038"/>
          <p14:tracePt t="3807" x="1116013" y="2073275"/>
          <p14:tracePt t="3818" x="1119188" y="2073275"/>
          <p14:tracePt t="4055" x="1122363" y="2073275"/>
          <p14:tracePt t="4333" x="1122363" y="2070100"/>
          <p14:tracePt t="4348" x="1127125" y="2066925"/>
          <p14:tracePt t="4390" x="1130300" y="2066925"/>
          <p14:tracePt t="4450" x="1130300" y="2062163"/>
          <p14:tracePt t="4477" x="1133475" y="2062163"/>
          <p14:tracePt t="4479" x="1133475" y="2058988"/>
          <p14:tracePt t="4700" x="1138238" y="2058988"/>
          <p14:tracePt t="4730" x="1138238" y="2055813"/>
          <p14:tracePt t="4737" x="1141413" y="2055813"/>
          <p14:tracePt t="4746" x="1146175" y="2051050"/>
          <p14:tracePt t="5031" x="1146175" y="2047875"/>
          <p14:tracePt t="5039" x="1149350" y="2047875"/>
          <p14:tracePt t="5057" x="1149350" y="2044700"/>
          <p14:tracePt t="5645" x="1152525" y="2044700"/>
          <p14:tracePt t="5700" x="1157288" y="2044700"/>
          <p14:tracePt t="5714" x="1160463" y="2039938"/>
          <p14:tracePt t="5730" x="1163638" y="2039938"/>
          <p14:tracePt t="5736" x="1163638" y="2036763"/>
          <p14:tracePt t="5746" x="1168400" y="2036763"/>
          <p14:tracePt t="5778" x="1168400" y="2032000"/>
          <p14:tracePt t="5783" x="1171575" y="2032000"/>
          <p14:tracePt t="5800" x="1174750" y="2032000"/>
          <p14:tracePt t="5828" x="1179513" y="2032000"/>
          <p14:tracePt t="5940" x="1182688" y="2032000"/>
          <p14:tracePt t="6001" x="1182688" y="2028825"/>
          <p14:tracePt t="7016" x="1185863" y="2028825"/>
          <p14:tracePt t="7022" x="1185863" y="2025650"/>
          <p14:tracePt t="7029" x="1190625" y="2025650"/>
          <p14:tracePt t="7038" x="1193800" y="2020888"/>
          <p14:tracePt t="7043" x="1193800" y="2017713"/>
          <p14:tracePt t="7052" x="1198563" y="2017713"/>
          <p14:tracePt t="7060" x="1201738" y="2014538"/>
          <p14:tracePt t="7084" x="1201738" y="2009775"/>
          <p14:tracePt t="7109" x="1204913" y="2009775"/>
          <p14:tracePt t="7132" x="1209675" y="2009775"/>
          <p14:tracePt t="7141" x="1212850" y="2009775"/>
          <p14:tracePt t="7148" x="1212850" y="2006600"/>
          <p14:tracePt t="7156" x="1212850" y="2003425"/>
          <p14:tracePt t="7164" x="1216025" y="2003425"/>
          <p14:tracePt t="7172" x="1220788" y="1998663"/>
          <p14:tracePt t="7180" x="1220788" y="1995488"/>
          <p14:tracePt t="7188" x="1223963" y="1995488"/>
          <p14:tracePt t="7385" x="1227138" y="1995488"/>
          <p14:tracePt t="7406" x="1227138" y="1990725"/>
          <p14:tracePt t="7424" x="1231900" y="1990725"/>
          <p14:tracePt t="7431" x="1235075" y="1987550"/>
          <p14:tracePt t="7454" x="1238250" y="1984375"/>
          <p14:tracePt t="7478" x="1243013" y="1979613"/>
          <p14:tracePt t="8280" x="1246188" y="1979613"/>
          <p14:tracePt t="8288" x="1246188" y="1976438"/>
          <p14:tracePt t="8306" x="1250950" y="1976438"/>
          <p14:tracePt t="8312" x="1250950" y="1973263"/>
          <p14:tracePt t="8513" x="1254125" y="1973263"/>
          <p14:tracePt t="8521" x="1254125" y="1968500"/>
          <p14:tracePt t="8529" x="1257300" y="1965325"/>
          <p14:tracePt t="8626" x="1262063" y="1965325"/>
          <p14:tracePt t="8731" x="1262063" y="1962150"/>
          <p14:tracePt t="8739" x="1265238" y="1962150"/>
          <p14:tracePt t="8755" x="1265238" y="1957388"/>
          <p14:tracePt t="8775" x="1268413" y="1957388"/>
          <p14:tracePt t="8905" x="1273175" y="1954213"/>
          <p14:tracePt t="8930" x="1273175" y="1951038"/>
          <p14:tracePt t="8937" x="1276350" y="1951038"/>
          <p14:tracePt t="8941" x="1276350" y="1946275"/>
          <p14:tracePt t="10105" x="1279525" y="1943100"/>
          <p14:tracePt t="10115" x="1284288" y="1943100"/>
          <p14:tracePt t="10121" x="1287463" y="1943100"/>
          <p14:tracePt t="10145" x="1292225" y="1943100"/>
          <p14:tracePt t="10160" x="1295400" y="1943100"/>
          <p14:tracePt t="10170" x="1303338" y="1943100"/>
          <p14:tracePt t="10178" x="1317625" y="1943100"/>
          <p14:tracePt t="10183" x="1377950" y="1943100"/>
          <p14:tracePt t="10193" x="1436688" y="1943100"/>
          <p14:tracePt t="10198" x="1538288" y="1943100"/>
          <p14:tracePt t="10206" x="1620838" y="1935163"/>
          <p14:tracePt t="10214" x="1714500" y="1920875"/>
          <p14:tracePt t="10221" x="1849438" y="1898650"/>
          <p14:tracePt t="10230" x="1946275" y="1890713"/>
          <p14:tracePt t="10238" x="2043113" y="1874838"/>
          <p14:tracePt t="10246" x="2141538" y="1868488"/>
          <p14:tracePt t="10254" x="2224088" y="1860550"/>
          <p14:tracePt t="10264" x="2298700" y="1860550"/>
          <p14:tracePt t="10274" x="2351088" y="1860550"/>
          <p14:tracePt t="10279" x="2381250" y="1860550"/>
          <p14:tracePt t="10290" x="2398713" y="1860550"/>
          <p14:tracePt t="10295" x="2411413" y="1860550"/>
          <p14:tracePt t="10305" x="2414588" y="1860550"/>
          <p14:tracePt t="10314" x="2422525" y="1860550"/>
          <p14:tracePt t="10321" x="2433638" y="1860550"/>
          <p14:tracePt t="10329" x="2439988" y="1860550"/>
          <p14:tracePt t="10338" x="2463800" y="1860550"/>
          <p14:tracePt t="10344" x="2492375" y="1860550"/>
          <p14:tracePt t="10351" x="2544763" y="1863725"/>
          <p14:tracePt t="10360" x="2582863" y="1863725"/>
          <p14:tracePt t="10370" x="2627313" y="1871663"/>
          <p14:tracePt t="10378" x="2657475" y="1871663"/>
          <p14:tracePt t="10387" x="2673350" y="1871663"/>
          <p14:tracePt t="10395" x="2695575" y="1871663"/>
          <p14:tracePt t="10400" x="2717800" y="1871663"/>
          <p14:tracePt t="10408" x="2728913" y="1871663"/>
          <p14:tracePt t="10416" x="2740025" y="1871663"/>
          <p14:tracePt t="10425" x="2747963" y="1871663"/>
          <p14:tracePt t="10434" x="2754313" y="1871663"/>
          <p14:tracePt t="10444" x="2759075" y="1871663"/>
          <p14:tracePt t="10462" x="2762250" y="1871663"/>
          <p14:tracePt t="10493" x="2762250" y="1874838"/>
          <p14:tracePt t="10507" x="2759075" y="1879600"/>
          <p14:tracePt t="10516" x="2754313" y="1882775"/>
          <p14:tracePt t="10522" x="2754313" y="1885950"/>
          <p14:tracePt t="10528" x="2747963" y="1893888"/>
          <p14:tracePt t="10536" x="2743200" y="1898650"/>
          <p14:tracePt t="10546" x="2736850" y="1909763"/>
          <p14:tracePt t="10552" x="2732088" y="1916113"/>
          <p14:tracePt t="10562" x="2728913" y="1924050"/>
          <p14:tracePt t="10568" x="2725738" y="1931988"/>
          <p14:tracePt t="10581" x="2725738" y="1943100"/>
          <p14:tracePt t="10589" x="2725738" y="1946275"/>
          <p14:tracePt t="10597" x="2720975" y="1951038"/>
          <p14:tracePt t="10601" x="2717800" y="1954213"/>
          <p14:tracePt t="10615" x="2714625" y="1957388"/>
          <p14:tracePt t="10619" x="2709863" y="1965325"/>
          <p14:tracePt t="10626" x="2706688" y="1968500"/>
          <p14:tracePt t="10634" x="2701925" y="1976438"/>
          <p14:tracePt t="10641" x="2695575" y="1979613"/>
          <p14:tracePt t="10650" x="2695575" y="1984375"/>
          <p14:tracePt t="10658" x="2690813" y="1987550"/>
          <p14:tracePt t="10666" x="2684463" y="1995488"/>
          <p14:tracePt t="10675" x="2679700" y="1995488"/>
          <p14:tracePt t="10684" x="2679700" y="1998663"/>
          <p14:tracePt t="10694" x="2679700" y="2003425"/>
          <p14:tracePt t="10700" x="2673350" y="2009775"/>
          <p14:tracePt t="10710" x="2673350" y="2014538"/>
          <p14:tracePt t="10717" x="2673350" y="2017713"/>
          <p14:tracePt t="10723" x="2673350" y="2020888"/>
          <p14:tracePt t="10731" x="2673350" y="2028825"/>
          <p14:tracePt t="10738" x="2676525" y="2028825"/>
          <p14:tracePt t="10746" x="2676525" y="2032000"/>
          <p14:tracePt t="10754" x="2676525" y="2036763"/>
          <p14:tracePt t="10807" x="2676525" y="2039938"/>
          <p14:tracePt t="10827" x="2676525" y="2044700"/>
          <p14:tracePt t="10838" x="2676525" y="2047875"/>
          <p14:tracePt t="10843" x="2676525" y="2058988"/>
          <p14:tracePt t="10849" x="2676525" y="2070100"/>
          <p14:tracePt t="10856" x="2676525" y="2084388"/>
          <p14:tracePt t="10868" x="2676525" y="2133600"/>
          <p14:tracePt t="10872" x="2676525" y="2163763"/>
          <p14:tracePt t="10880" x="2668588" y="2189163"/>
          <p14:tracePt t="10887" x="2649538" y="2249488"/>
          <p14:tracePt t="10896" x="2638425" y="2282825"/>
          <p14:tracePt t="10913" x="2609850" y="2384425"/>
          <p14:tracePt t="10925" x="2597150" y="2414588"/>
          <p14:tracePt t="10928" x="2571750" y="2492375"/>
          <p14:tracePt t="10936" x="2560638" y="2527300"/>
          <p14:tracePt t="10944" x="2538413" y="2579688"/>
          <p14:tracePt t="10952" x="2533650" y="2593975"/>
          <p14:tracePt t="10963" x="2533650" y="2605088"/>
          <p14:tracePt t="10969" x="2530475" y="2620963"/>
          <p14:tracePt t="10980" x="2530475" y="2624138"/>
          <p14:tracePt t="10984" x="2530475" y="2627313"/>
          <p14:tracePt t="10992" x="2527300" y="2627313"/>
          <p14:tracePt t="11000" x="2519363" y="2627313"/>
          <p14:tracePt t="11012" x="2519363" y="2635250"/>
          <p14:tracePt t="11497" x="2519363" y="2638425"/>
          <p14:tracePt t="11506" x="2519363" y="2643188"/>
          <p14:tracePt t="11508" x="2527300" y="2651125"/>
          <p14:tracePt t="11516" x="2530475" y="2651125"/>
          <p14:tracePt t="11523" x="2530475" y="2654300"/>
          <p14:tracePt t="11548" x="2533650" y="2654300"/>
          <p14:tracePt t="11556" x="2538413" y="2654300"/>
          <p14:tracePt t="11564" x="2538413" y="2646363"/>
          <p14:tracePt t="11572" x="2538413" y="2635250"/>
          <p14:tracePt t="11580" x="2544763" y="2624138"/>
          <p14:tracePt t="11588" x="2544763" y="2620963"/>
          <p14:tracePt t="11596" x="2549525" y="2616200"/>
          <p14:tracePt t="11604" x="2552700" y="2609850"/>
          <p14:tracePt t="11614" x="2552700" y="2605088"/>
          <p14:tracePt t="11619" x="2557463" y="2598738"/>
          <p14:tracePt t="11633" x="2560638" y="2593975"/>
          <p14:tracePt t="11656" x="2560638" y="2590800"/>
          <p14:tracePt t="11688" x="2560638" y="2586038"/>
          <p14:tracePt t="11816" x="2560638" y="2582863"/>
          <p14:tracePt t="12761" x="2560638" y="2579688"/>
          <p14:tracePt t="12769" x="2563813" y="2579688"/>
          <p14:tracePt t="12776" x="2563813" y="2574925"/>
          <p14:tracePt t="12786" x="2568575" y="2571750"/>
          <p14:tracePt t="12997" x="2571750" y="2571750"/>
          <p14:tracePt t="13984" x="2574925" y="2571750"/>
          <p14:tracePt t="13995" x="2574925" y="2568575"/>
          <p14:tracePt t="14010" x="2579688" y="2563813"/>
          <p14:tracePt t="14684" x="2582863" y="2560638"/>
          <p14:tracePt t="14693" x="2586038" y="2557463"/>
          <p14:tracePt t="14700" x="2590800" y="2552700"/>
          <p14:tracePt t="14708" x="2593975" y="2552700"/>
          <p14:tracePt t="14716" x="2597150" y="2544763"/>
          <p14:tracePt t="14853" x="2601913" y="2544763"/>
          <p14:tracePt t="14936" x="2605088" y="2544763"/>
          <p14:tracePt t="14949" x="2605088" y="2541588"/>
          <p14:tracePt t="14974" x="2605088" y="2538413"/>
          <p14:tracePt t="14979" x="2609850" y="2538413"/>
          <p14:tracePt t="14995" x="2609850" y="2533650"/>
          <p14:tracePt t="15002" x="2613025" y="2530475"/>
          <p14:tracePt t="15353" x="2613025" y="2527300"/>
          <p14:tracePt t="15362" x="2616200" y="2527300"/>
          <p14:tracePt t="15592" x="2620963" y="2527300"/>
          <p14:tracePt t="15833" x="2620963" y="2522538"/>
          <p14:tracePt t="19931" x="2624138" y="2522538"/>
          <p14:tracePt t="21848" x="2616200" y="2527300"/>
          <p14:tracePt t="21854" x="2613025" y="2530475"/>
          <p14:tracePt t="21863" x="2609850" y="2533650"/>
          <p14:tracePt t="21870" x="2601913" y="2541588"/>
          <p14:tracePt t="21879" x="2593975" y="2549525"/>
          <p14:tracePt t="21888" x="2590800" y="2552700"/>
          <p14:tracePt t="21904" x="2571750" y="2568575"/>
          <p14:tracePt t="21910" x="2563813" y="2579688"/>
          <p14:tracePt t="21925" x="2552700" y="2593975"/>
          <p14:tracePt t="21929" x="2549525" y="2605088"/>
          <p14:tracePt t="21937" x="2544763" y="2613025"/>
          <p14:tracePt t="21946" x="2544763" y="2624138"/>
          <p14:tracePt t="21957" x="2544763" y="2632075"/>
          <p14:tracePt t="21962" x="2544763" y="2643188"/>
          <p14:tracePt t="21968" x="2544763" y="2651125"/>
          <p14:tracePt t="21977" x="2541588" y="2665413"/>
          <p14:tracePt t="21983" x="2541588" y="2673350"/>
          <p14:tracePt t="21992" x="2541588" y="2684463"/>
          <p14:tracePt t="22000" x="2538413" y="2690813"/>
          <p14:tracePt t="22008" x="2538413" y="2703513"/>
          <p14:tracePt t="22016" x="2533650" y="2720975"/>
          <p14:tracePt t="22024" x="2530475" y="2728913"/>
          <p14:tracePt t="22032" x="2527300" y="2740025"/>
          <p14:tracePt t="22040" x="2522538" y="2751138"/>
          <p14:tracePt t="22048" x="2519363" y="2767013"/>
          <p14:tracePt t="22056" x="2511425" y="2792413"/>
          <p14:tracePt t="22064" x="2508250" y="2811463"/>
          <p14:tracePt t="22072" x="2508250" y="2822575"/>
          <p14:tracePt t="22080" x="2505075" y="2844800"/>
          <p14:tracePt t="22088" x="2505075" y="2874963"/>
          <p14:tracePt t="22098" x="2505075" y="2908300"/>
          <p14:tracePt t="22108" x="2505075" y="2938463"/>
          <p14:tracePt t="22116" x="2500313" y="2968625"/>
          <p14:tracePt t="22119" x="2492375" y="3001963"/>
          <p14:tracePt t="22128" x="2489200" y="3009900"/>
          <p14:tracePt t="22142" x="2486025" y="3032125"/>
          <p14:tracePt t="22147" x="2486025" y="3046413"/>
          <p14:tracePt t="22151" x="2481263" y="3070225"/>
          <p14:tracePt t="22160" x="2481263" y="3073400"/>
          <p14:tracePt t="22167" x="2481263" y="3087688"/>
          <p14:tracePt t="22179" x="2478088" y="3095625"/>
          <p14:tracePt t="22185" x="2478088" y="3098800"/>
          <p14:tracePt t="22196" x="2478088" y="3111500"/>
          <p14:tracePt t="22202" x="2474913" y="3111500"/>
          <p14:tracePt t="22210" x="2459038" y="3111500"/>
          <p14:tracePt t="22694" x="2455863" y="3111500"/>
          <p14:tracePt t="22706" x="2451100" y="3111500"/>
          <p14:tracePt t="22711" x="2451100" y="3106738"/>
          <p14:tracePt t="22723" x="2444750" y="3106738"/>
          <p14:tracePt t="22758" x="2451100" y="3103563"/>
          <p14:tracePt t="22766" x="2459038" y="3095625"/>
          <p14:tracePt t="22774" x="2436813" y="3095625"/>
          <p14:tracePt t="22781" x="2436813" y="3084513"/>
          <p14:tracePt t="22790" x="2436813" y="3081338"/>
          <p14:tracePt t="22801" x="2439988" y="3070225"/>
          <p14:tracePt t="22807" x="2439988" y="3062288"/>
          <p14:tracePt t="22813" x="2439988" y="3054350"/>
          <p14:tracePt t="22823" x="2439988" y="3046413"/>
          <p14:tracePt t="22854" x="2439988" y="3043238"/>
          <p14:tracePt t="22942" x="2439988" y="3040063"/>
          <p14:tracePt t="23044" x="2444750" y="3040063"/>
          <p14:tracePt t="23068" x="2451100" y="3035300"/>
          <p14:tracePt t="23078" x="2451100" y="3032125"/>
          <p14:tracePt t="23091" x="2451100" y="3028950"/>
          <p14:tracePt t="23289" x="2455863" y="3028950"/>
          <p14:tracePt t="23305" x="2455863" y="3024188"/>
          <p14:tracePt t="23319" x="2459038" y="3024188"/>
          <p14:tracePt t="23339" x="2463800" y="3024188"/>
          <p14:tracePt t="23362" x="2463800" y="3021013"/>
          <p14:tracePt t="23370" x="2466975" y="3021013"/>
          <p14:tracePt t="23386" x="2466975" y="3017838"/>
          <p14:tracePt t="23608" x="2466975" y="3013075"/>
          <p14:tracePt t="23632" x="2470150" y="3013075"/>
          <p14:tracePt t="23894" x="2470150" y="3009900"/>
          <p14:tracePt t="23902" x="2474913" y="3009900"/>
          <p14:tracePt t="23908" x="2474913" y="3006725"/>
          <p14:tracePt t="23922" x="2478088" y="3006725"/>
          <p14:tracePt t="23931" x="2478088" y="3001963"/>
          <p14:tracePt t="25550" x="2481263" y="3001963"/>
          <p14:tracePt t="25562" x="2481263" y="2998788"/>
          <p14:tracePt t="25574" x="2486025" y="2998788"/>
          <p14:tracePt t="25578" x="2486025" y="2994025"/>
          <p14:tracePt t="25588" x="2489200" y="2990850"/>
          <p14:tracePt t="25896" x="2489200" y="2987675"/>
          <p14:tracePt t="26749" x="2492375" y="2987675"/>
          <p14:tracePt t="26757" x="2497138" y="2987675"/>
          <p14:tracePt t="26780" x="2500313" y="2987675"/>
          <p14:tracePt t="26788" x="2505075" y="2987675"/>
          <p14:tracePt t="26796" x="2508250" y="2987675"/>
          <p14:tracePt t="26803" x="2511425" y="2987675"/>
          <p14:tracePt t="26820" x="2516188" y="2987675"/>
          <p14:tracePt t="26828" x="2522538" y="2987675"/>
          <p14:tracePt t="26836" x="2530475" y="2987675"/>
          <p14:tracePt t="26844" x="2533650" y="2987675"/>
          <p14:tracePt t="26853" x="2541588" y="2987675"/>
          <p14:tracePt t="26862" x="2544763" y="2987675"/>
          <p14:tracePt t="26870" x="2549525" y="2987675"/>
          <p14:tracePt t="26879" x="2552700" y="2987675"/>
          <p14:tracePt t="26888" x="2557463" y="2987675"/>
          <p14:tracePt t="26891" x="2560638" y="2987675"/>
          <p14:tracePt t="26917" x="2582863" y="2987675"/>
          <p14:tracePt t="26920" x="2605088" y="2987675"/>
          <p14:tracePt t="26926" x="2627313" y="2987675"/>
          <p14:tracePt t="26936" x="2646363" y="2987675"/>
          <p14:tracePt t="26945" x="2654300" y="2987675"/>
          <p14:tracePt t="26951" x="2662238" y="2987675"/>
          <p14:tracePt t="26960" x="2665413" y="2987675"/>
          <p14:tracePt t="26991" x="2668588" y="2987675"/>
          <p14:tracePt t="27007" x="2673350" y="2987675"/>
          <p14:tracePt t="27015" x="2684463" y="2990850"/>
          <p14:tracePt t="27022" x="2706688" y="2998788"/>
          <p14:tracePt t="27030" x="2732088" y="3001963"/>
          <p14:tracePt t="27037" x="2754313" y="3006725"/>
          <p14:tracePt t="27046" x="2773363" y="3009900"/>
          <p14:tracePt t="27057" x="2789238" y="3009900"/>
          <p14:tracePt t="27064" x="2800350" y="3013075"/>
          <p14:tracePt t="27080" x="2800350" y="3017838"/>
          <p14:tracePt t="27091" x="2800350" y="3021013"/>
          <p14:tracePt t="27097" x="2800350" y="3024188"/>
          <p14:tracePt t="27104" x="2800350" y="3028950"/>
          <p14:tracePt t="27112" x="2803525" y="3032125"/>
          <p14:tracePt t="27120" x="2806700" y="3032125"/>
          <p14:tracePt t="27130" x="2814638" y="3040063"/>
          <p14:tracePt t="27137" x="2822575" y="3054350"/>
          <p14:tracePt t="27146" x="2825750" y="3059113"/>
          <p14:tracePt t="27149" x="2836863" y="3070225"/>
          <p14:tracePt t="27159" x="2841625" y="3076575"/>
          <p14:tracePt t="27166" x="2855913" y="3098800"/>
          <p14:tracePt t="27174" x="2878138" y="3140075"/>
          <p14:tracePt t="27184" x="2894013" y="3152775"/>
          <p14:tracePt t="27190" x="2927350" y="3197225"/>
          <p14:tracePt t="27200" x="2941638" y="3208338"/>
          <p14:tracePt t="27209" x="2965450" y="3241675"/>
          <p14:tracePt t="27218" x="2968625" y="3252788"/>
          <p14:tracePt t="27227" x="2976563" y="3279775"/>
          <p14:tracePt t="27236" x="2979738" y="3286125"/>
          <p14:tracePt t="27243" x="2982913" y="3290888"/>
          <p14:tracePt t="27252" x="2987675" y="3286125"/>
          <p14:tracePt t="27255" x="2994025" y="3271838"/>
          <p14:tracePt t="27264" x="3001963" y="3263900"/>
          <p14:tracePt t="27837" x="3005138" y="3263900"/>
          <p14:tracePt t="27852" x="3009900" y="3263900"/>
          <p14:tracePt t="27860" x="3013075" y="3263900"/>
          <p14:tracePt t="27870" x="3017838" y="3260725"/>
          <p14:tracePt t="27880" x="3017838" y="3257550"/>
          <p14:tracePt t="27884" x="3017838" y="3252788"/>
          <p14:tracePt t="27893" x="3017838" y="3249613"/>
          <p14:tracePt t="27916" x="3017838" y="3244850"/>
          <p14:tracePt t="27919" x="3017838" y="3241675"/>
          <p14:tracePt t="27932" x="3013075" y="3241675"/>
          <p14:tracePt t="27940" x="3013075" y="3238500"/>
          <p14:tracePt t="27950" x="3009900" y="3238500"/>
          <p14:tracePt t="27976" x="3005138" y="3238500"/>
          <p14:tracePt t="28016" x="3005138" y="3233738"/>
          <p14:tracePt t="28025" x="3005138" y="3230563"/>
          <p14:tracePt t="28090" x="3005138" y="3233738"/>
          <p14:tracePt t="28096" x="3005138" y="3249613"/>
          <p14:tracePt t="28104" x="3005138" y="3257550"/>
          <p14:tracePt t="28115" x="3032125" y="3286125"/>
          <p14:tracePt t="28121" x="3062288" y="3335338"/>
          <p14:tracePt t="28131" x="3076575" y="3362325"/>
          <p14:tracePt t="28134" x="3189288" y="3467100"/>
          <p14:tracePt t="28143" x="3233738" y="3514725"/>
          <p14:tracePt t="28150" x="3282950" y="3552825"/>
          <p14:tracePt t="28158" x="3316288" y="3582988"/>
          <p14:tracePt t="28166" x="3335338" y="3594100"/>
          <p14:tracePt t="28174" x="3349625" y="3616325"/>
          <p14:tracePt t="28182" x="3360738" y="3624263"/>
          <p14:tracePt t="28208" x="3360738" y="3627438"/>
          <p14:tracePt t="28222" x="3360738" y="3630613"/>
          <p14:tracePt t="28247" x="3360738" y="3635375"/>
          <p14:tracePt t="28258" x="3365500" y="3635375"/>
          <p14:tracePt t="28266" x="3365500" y="3638550"/>
          <p14:tracePt t="28276" x="3365500" y="3641725"/>
          <p14:tracePt t="28406" x="3360738" y="3641725"/>
          <p14:tracePt t="28467" x="3357563" y="3641725"/>
          <p14:tracePt t="28484" x="3357563" y="3638550"/>
          <p14:tracePt t="28496" x="3354388" y="3638550"/>
          <p14:tracePt t="28505" x="3349625" y="3635375"/>
          <p14:tracePt t="28512" x="3346450" y="3635375"/>
          <p14:tracePt t="28531" x="3343275" y="3635375"/>
          <p14:tracePt t="28569" x="3338513" y="3635375"/>
          <p14:tracePt t="28596" x="3335338" y="3635375"/>
          <p14:tracePt t="28603" x="3332163" y="3630613"/>
          <p14:tracePt t="28612" x="3324225" y="3627438"/>
          <p14:tracePt t="28622" x="3294063" y="3616325"/>
          <p14:tracePt t="28627" x="3282950" y="3608388"/>
          <p14:tracePt t="28634" x="3233738" y="3594100"/>
          <p14:tracePt t="28642" x="3208338" y="3582988"/>
          <p14:tracePt t="28652" x="3186113" y="3578225"/>
          <p14:tracePt t="28661" x="3098800" y="3556000"/>
          <p14:tracePt t="28666" x="3062288" y="3552825"/>
          <p14:tracePt t="28674" x="3035300" y="3552825"/>
          <p14:tracePt t="28682" x="2982913" y="3544888"/>
          <p14:tracePt t="28690" x="2968625" y="3544888"/>
          <p14:tracePt t="28698" x="2960688" y="3544888"/>
          <p14:tracePt t="28706" x="2952750" y="3544888"/>
          <p14:tracePt t="28714" x="2949575" y="3544888"/>
          <p14:tracePt t="28723" x="2941638" y="3544888"/>
          <p14:tracePt t="28732" x="2930525" y="3544888"/>
          <p14:tracePt t="28741" x="2913063" y="3544888"/>
          <p14:tracePt t="28746" x="2897188" y="3544888"/>
          <p14:tracePt t="28755" x="2886075" y="3544888"/>
          <p14:tracePt t="28762" x="2855913" y="3544888"/>
          <p14:tracePt t="28770" x="2819400" y="3544888"/>
          <p14:tracePt t="28781" x="2806700" y="3544888"/>
          <p14:tracePt t="28789" x="2784475" y="3544888"/>
          <p14:tracePt t="28794" x="2762250" y="3544888"/>
          <p14:tracePt t="28806" x="2751138" y="3544888"/>
          <p14:tracePt t="28818" x="2728913" y="3544888"/>
          <p14:tracePt t="28823" x="2714625" y="3544888"/>
          <p14:tracePt t="28827" x="2709863" y="3544888"/>
          <p14:tracePt t="28892" x="2714625" y="3544888"/>
          <p14:tracePt t="29084" x="2714625" y="3541713"/>
          <p14:tracePt t="29295" x="2717800" y="3541713"/>
          <p14:tracePt t="29338" x="2720975" y="3541713"/>
          <p14:tracePt t="29582" x="2720975" y="3536950"/>
          <p14:tracePt t="29598" x="2725738" y="3536950"/>
          <p14:tracePt t="29774" x="2728913" y="3536950"/>
          <p14:tracePt t="29790" x="2732088" y="3536950"/>
          <p14:tracePt t="30233" x="2736850" y="3536950"/>
          <p14:tracePt t="30241" x="2736850" y="3533775"/>
          <p14:tracePt t="30332" x="2740025" y="3533775"/>
          <p14:tracePt t="30338" x="2740025" y="3530600"/>
          <p14:tracePt t="30448" x="2743200" y="3530600"/>
          <p14:tracePt t="30581" x="2743200" y="3525838"/>
          <p14:tracePt t="30606" x="2747963" y="3525838"/>
          <p14:tracePt t="30832" x="2751138" y="3525838"/>
          <p14:tracePt t="30914" x="2751138" y="3522663"/>
          <p14:tracePt t="30967" x="2751138" y="3519488"/>
          <p14:tracePt t="31806" x="2754313" y="3519488"/>
          <p14:tracePt t="31827" x="2759075" y="3519488"/>
          <p14:tracePt t="32551" x="2759075" y="3514725"/>
          <p14:tracePt t="32558" x="2762250" y="3514725"/>
          <p14:tracePt t="32582" x="2767013" y="3514725"/>
          <p14:tracePt t="32590" x="2767013" y="3511550"/>
          <p14:tracePt t="32777" x="2770188" y="3511550"/>
          <p14:tracePt t="33528" x="2773363" y="3511550"/>
          <p14:tracePt t="33541" x="2778125" y="3511550"/>
          <p14:tracePt t="33550" x="2784475" y="3511550"/>
          <p14:tracePt t="33556" x="2795588" y="3511550"/>
          <p14:tracePt t="33564" x="2803525" y="3514725"/>
          <p14:tracePt t="33572" x="2806700" y="3514725"/>
          <p14:tracePt t="33580" x="2819400" y="3514725"/>
          <p14:tracePt t="33589" x="2825750" y="3519488"/>
          <p14:tracePt t="33596" x="2830513" y="3519488"/>
          <p14:tracePt t="33604" x="2833688" y="3519488"/>
          <p14:tracePt t="33612" x="2836863" y="3522663"/>
          <p14:tracePt t="33620" x="2836863" y="3525838"/>
          <p14:tracePt t="33629" x="2844800" y="3525838"/>
          <p14:tracePt t="33646" x="2847975" y="3530600"/>
          <p14:tracePt t="33656" x="2847975" y="3536950"/>
          <p14:tracePt t="33659" x="2852738" y="3541713"/>
          <p14:tracePt t="33668" x="2860675" y="3544888"/>
          <p14:tracePt t="33677" x="2867025" y="3552825"/>
          <p14:tracePt t="33684" x="2871788" y="3552825"/>
          <p14:tracePt t="33692" x="2878138" y="3560763"/>
          <p14:tracePt t="33700" x="2889250" y="3563938"/>
          <p14:tracePt t="33708" x="2897188" y="3571875"/>
          <p14:tracePt t="33716" x="2908300" y="3582988"/>
          <p14:tracePt t="33724" x="2913063" y="3589338"/>
          <p14:tracePt t="33732" x="2916238" y="3589338"/>
          <p14:tracePt t="33743" x="2919413" y="3594100"/>
          <p14:tracePt t="33752" x="2924175" y="3608388"/>
          <p14:tracePt t="33756" x="2927350" y="3613150"/>
          <p14:tracePt t="33766" x="2935288" y="3616325"/>
          <p14:tracePt t="33777" x="2949575" y="3630613"/>
          <p14:tracePt t="33781" x="2957513" y="3635375"/>
          <p14:tracePt t="33789" x="2987675" y="3652838"/>
          <p14:tracePt t="33798" x="3021013" y="3676650"/>
          <p14:tracePt t="33804" x="3046413" y="3694113"/>
          <p14:tracePt t="33814" x="3081338" y="3717925"/>
          <p14:tracePt t="33819" x="3098800" y="3724275"/>
          <p14:tracePt t="33830" x="3117850" y="3743325"/>
          <p14:tracePt t="33836" x="3133725" y="3759200"/>
          <p14:tracePt t="33846" x="3159125" y="3781425"/>
          <p14:tracePt t="33856" x="3170238" y="3792538"/>
          <p14:tracePt t="33863" x="3181350" y="3811588"/>
          <p14:tracePt t="33874" x="3200400" y="3825875"/>
          <p14:tracePt t="33879" x="3233738" y="3856038"/>
          <p14:tracePt t="33886" x="3249613" y="3863975"/>
          <p14:tracePt t="33894" x="3255963" y="3870325"/>
          <p14:tracePt t="33902" x="3260725" y="3881438"/>
          <p14:tracePt t="33910" x="3279775" y="3892550"/>
          <p14:tracePt t="33918" x="3302000" y="3897313"/>
          <p14:tracePt t="33926" x="3321050" y="3897313"/>
          <p14:tracePt t="33934" x="3335338" y="3897313"/>
          <p14:tracePt t="33942" x="3343275" y="3897313"/>
          <p14:tracePt t="34371" x="3368675" y="3897313"/>
          <p14:tracePt t="34384" x="3384550" y="3892550"/>
          <p14:tracePt t="34386" x="3409950" y="3886200"/>
          <p14:tracePt t="34394" x="3425825" y="3886200"/>
          <p14:tracePt t="34402" x="3443288" y="3886200"/>
          <p14:tracePt t="34410" x="3467100" y="3886200"/>
          <p14:tracePt t="34418" x="3495675" y="3886200"/>
          <p14:tracePt t="34425" x="3519488" y="3886200"/>
          <p14:tracePt t="34434" x="3544888" y="3881438"/>
          <p14:tracePt t="34442" x="3567113" y="3881438"/>
          <p14:tracePt t="34453" x="3597275" y="3881438"/>
          <p14:tracePt t="34460" x="3663950" y="3878263"/>
          <p14:tracePt t="34469" x="3716338" y="3863975"/>
          <p14:tracePt t="34476" x="3770313" y="3859213"/>
          <p14:tracePt t="34488" x="3825875" y="3840163"/>
          <p14:tracePt t="34490" x="3870325" y="3829050"/>
          <p14:tracePt t="34498" x="3927475" y="3822700"/>
          <p14:tracePt t="34506" x="3971925" y="3811588"/>
          <p14:tracePt t="34513" x="4008438" y="3811588"/>
          <p14:tracePt t="34522" x="4054475" y="3811588"/>
          <p14:tracePt t="34529" x="4098925" y="3811588"/>
          <p14:tracePt t="34538" x="4159250" y="3811588"/>
          <p14:tracePt t="34546" x="4211638" y="3814763"/>
          <p14:tracePt t="34554" x="4278313" y="3814763"/>
          <p14:tracePt t="34561" x="4352925" y="3817938"/>
          <p14:tracePt t="34570" x="4405313" y="3817938"/>
          <p14:tracePt t="34577" x="4473575" y="3817938"/>
          <p14:tracePt t="34585" x="4548188" y="3817938"/>
          <p14:tracePt t="34595" x="4608513" y="3817938"/>
          <p14:tracePt t="34602" x="4652963" y="3817938"/>
          <p14:tracePt t="34612" x="4697413" y="3817938"/>
          <p14:tracePt t="34621" x="4735513" y="3817938"/>
          <p14:tracePt t="34628" x="4779963" y="3817938"/>
          <p14:tracePt t="34636" x="4818063" y="3817938"/>
          <p14:tracePt t="34644" x="4862513" y="3817938"/>
          <p14:tracePt t="34652" x="4892675" y="3825875"/>
          <p14:tracePt t="34660" x="4933950" y="3825875"/>
          <p14:tracePt t="34668" x="4986338" y="3822700"/>
          <p14:tracePt t="34676" x="5016500" y="3822700"/>
          <p14:tracePt t="34684" x="5046663" y="3817938"/>
          <p14:tracePt t="34692" x="5099050" y="3811588"/>
          <p14:tracePt t="34700" x="5140325" y="3806825"/>
          <p14:tracePt t="34707" x="5168900" y="3798888"/>
          <p14:tracePt t="34721" x="5210175" y="3795713"/>
          <p14:tracePt t="34724" x="5248275" y="3787775"/>
          <p14:tracePt t="34732" x="5284788" y="3784600"/>
          <p14:tracePt t="34742" x="5330825" y="3776663"/>
          <p14:tracePt t="34754" x="5386388" y="3773488"/>
          <p14:tracePt t="34759" x="5446713" y="3765550"/>
          <p14:tracePt t="34768" x="5513388" y="3754438"/>
          <p14:tracePt t="34774" x="5581650" y="3743325"/>
          <p14:tracePt t="34779" x="5641975" y="3735388"/>
          <p14:tracePt t="34788" x="5667375" y="3732213"/>
          <p14:tracePt t="34796" x="5727700" y="3724275"/>
          <p14:tracePt t="34804" x="5786438" y="3713163"/>
          <p14:tracePt t="34811" x="5862638" y="3705225"/>
          <p14:tracePt t="34820" x="5899150" y="3702050"/>
          <p14:tracePt t="34827" x="5997575" y="3687763"/>
          <p14:tracePt t="34836" x="6113463" y="3671888"/>
          <p14:tracePt t="34844" x="6157913" y="3660775"/>
          <p14:tracePt t="34854" x="6284913" y="3646488"/>
          <p14:tracePt t="34861" x="6434138" y="3619500"/>
          <p14:tracePt t="34872" x="6486525" y="3608388"/>
          <p14:tracePt t="34880" x="6648450" y="3582988"/>
          <p14:tracePt t="34886" x="6704013" y="3571875"/>
          <p14:tracePt t="34901" x="6819900" y="3548063"/>
          <p14:tracePt t="34902" x="6861175" y="3544888"/>
          <p14:tracePt t="34912" x="6935788" y="3530600"/>
          <p14:tracePt t="34922" x="6959600" y="3525838"/>
          <p14:tracePt t="34925" x="6999288" y="3519488"/>
          <p14:tracePt t="34934" x="7007225" y="3514725"/>
          <p14:tracePt t="34942" x="7015163" y="3514725"/>
          <p14:tracePt t="34950" x="7018338" y="3514725"/>
          <p14:tracePt t="34958" x="7037388" y="3511550"/>
          <p14:tracePt t="34966" x="7048500" y="3511550"/>
          <p14:tracePt t="34974" x="7086600" y="3503613"/>
          <p14:tracePt t="34982" x="7108825" y="3495675"/>
          <p14:tracePt t="34990" x="7131050" y="3495675"/>
          <p14:tracePt t="34998" x="7164388" y="3484563"/>
          <p14:tracePt t="35006" x="7194550" y="3481388"/>
          <p14:tracePt t="35014" x="7227888" y="3478213"/>
          <p14:tracePt t="35022" x="7273925" y="3470275"/>
          <p14:tracePt t="35030" x="7302500" y="3467100"/>
          <p14:tracePt t="35038" x="7337425" y="3459163"/>
          <p14:tracePt t="35046" x="7348538" y="3455988"/>
          <p14:tracePt t="35054" x="7351713" y="3455988"/>
          <p14:tracePt t="35064" x="7354888" y="3451225"/>
          <p14:tracePt t="35277" x="7351713" y="3451225"/>
          <p14:tracePt t="35329" x="7348538" y="3451225"/>
          <p14:tracePt t="35646" x="7340600" y="3451225"/>
          <p14:tracePt t="35653" x="7337425" y="3451225"/>
          <p14:tracePt t="35661" x="7318375" y="3451225"/>
          <p14:tracePt t="35669" x="7280275" y="3451225"/>
          <p14:tracePt t="35676" x="7243763" y="3451225"/>
          <p14:tracePt t="35681" x="7197725" y="3451225"/>
          <p14:tracePt t="35692" x="7145338" y="3451225"/>
          <p14:tracePt t="35703" x="7078663" y="3451225"/>
          <p14:tracePt t="35710" x="6996113" y="3451225"/>
          <p14:tracePt t="35721" x="6880225" y="3455988"/>
          <p14:tracePt t="35725" x="6778625" y="3470275"/>
          <p14:tracePt t="35732" x="6667500" y="3484563"/>
          <p14:tracePt t="35740" x="6550025" y="3500438"/>
          <p14:tracePt t="35748" x="6400800" y="3533775"/>
          <p14:tracePt t="35756" x="6251575" y="3560763"/>
          <p14:tracePt t="35764" x="6072188" y="3600450"/>
          <p14:tracePt t="35772" x="5865813" y="3638550"/>
          <p14:tracePt t="35780" x="5764213" y="3652838"/>
          <p14:tracePt t="35788" x="5559425" y="3683000"/>
          <p14:tracePt t="35796" x="5457825" y="3698875"/>
          <p14:tracePt t="35804" x="5251450" y="3729038"/>
          <p14:tracePt t="35812" x="5176838" y="3740150"/>
          <p14:tracePt t="35820" x="5091113" y="3751263"/>
          <p14:tracePt t="35828" x="4964113" y="3759200"/>
          <p14:tracePt t="35836" x="4948238" y="3759200"/>
          <p14:tracePt t="36122" x="4941888" y="3759200"/>
          <p14:tracePt t="36125" x="4929188" y="3759200"/>
          <p14:tracePt t="36137" x="4918075" y="3759200"/>
          <p14:tracePt t="36143" x="4914900" y="3759200"/>
          <p14:tracePt t="36149" x="4911725" y="3759200"/>
          <p14:tracePt t="36158" x="4906963" y="3759200"/>
          <p14:tracePt t="36168" x="4903788" y="3759200"/>
          <p14:tracePt t="36174" x="4895850" y="3759200"/>
          <p14:tracePt t="36182" x="4884738" y="3759200"/>
          <p14:tracePt t="36190" x="4873625" y="3759200"/>
          <p14:tracePt t="36204" x="4854575" y="3759200"/>
          <p14:tracePt t="36211" x="4829175" y="3765550"/>
          <p14:tracePt t="36218" x="4795838" y="3773488"/>
          <p14:tracePt t="36227" x="4772025" y="3776663"/>
          <p14:tracePt t="36232" x="4746625" y="3781425"/>
          <p14:tracePt t="36240" x="4727575" y="3792538"/>
          <p14:tracePt t="36250" x="4713288" y="3795713"/>
          <p14:tracePt t="36259" x="4694238" y="3798888"/>
          <p14:tracePt t="36263" x="4675188" y="3798888"/>
          <p14:tracePt t="36272" x="4660900" y="3798888"/>
          <p14:tracePt t="36279" x="4638675" y="3798888"/>
          <p14:tracePt t="36288" x="4614863" y="3798888"/>
          <p14:tracePt t="36296" x="4570413" y="3798888"/>
          <p14:tracePt t="36306" x="4503738" y="3798888"/>
          <p14:tracePt t="36314" x="4443413" y="3798888"/>
          <p14:tracePt t="36323" x="4349750" y="3806825"/>
          <p14:tracePt t="36330" x="4275138" y="3814763"/>
          <p14:tracePt t="36335" x="4189413" y="3825875"/>
          <p14:tracePt t="36346" x="4073525" y="3840163"/>
          <p14:tracePt t="36357" x="3997325" y="3859213"/>
          <p14:tracePt t="36360" x="3930650" y="3875088"/>
          <p14:tracePt t="36372" x="3862388" y="3886200"/>
          <p14:tracePt t="36380" x="3817938" y="3892550"/>
          <p14:tracePt t="36383" x="3776663" y="3897313"/>
          <p14:tracePt t="36394" x="3740150" y="3903663"/>
          <p14:tracePt t="36407" x="3713163" y="3908425"/>
          <p14:tracePt t="36408" x="3698875" y="3908425"/>
          <p14:tracePt t="36416" x="3679825" y="3908425"/>
          <p14:tracePt t="36424" x="3676650" y="3908425"/>
          <p14:tracePt t="36434" x="3660775" y="3908425"/>
          <p14:tracePt t="36440" x="3657600" y="3911600"/>
          <p14:tracePt t="36450" x="3649663" y="3911600"/>
          <p14:tracePt t="36456" x="3641725" y="3911600"/>
          <p14:tracePt t="36468" x="3627438" y="3911600"/>
          <p14:tracePt t="36475" x="3600450" y="3916363"/>
          <p14:tracePt t="36484" x="3582988" y="3919538"/>
          <p14:tracePt t="36492" x="3559175" y="3922713"/>
          <p14:tracePt t="36500" x="3533775" y="3930650"/>
          <p14:tracePt t="36505" x="3511550" y="3933825"/>
          <p14:tracePt t="36516" x="3478213" y="3944938"/>
          <p14:tracePt t="36527" x="3443288" y="3956050"/>
          <p14:tracePt t="36532" x="3409950" y="3971925"/>
          <p14:tracePt t="36538" x="3379788" y="3990975"/>
          <p14:tracePt t="36546" x="3354388" y="4005263"/>
          <p14:tracePt t="36554" x="3338513" y="4013200"/>
          <p14:tracePt t="36562" x="3332163" y="4016375"/>
          <p14:tracePt t="36570" x="3327400" y="4021138"/>
          <p14:tracePt t="36586" x="3327400" y="4024313"/>
          <p14:tracePt t="36610" x="3324225" y="4024313"/>
          <p14:tracePt t="36628" x="3324225" y="4027488"/>
          <p14:tracePt t="36642" x="3324225" y="4032250"/>
          <p14:tracePt t="36706" x="3324225" y="4027488"/>
          <p14:tracePt t="36726" x="3324225" y="4024313"/>
          <p14:tracePt t="36748" x="3324225" y="4021138"/>
          <p14:tracePt t="36809" x="3324225" y="4016375"/>
          <p14:tracePt t="36879" x="3327400" y="4013200"/>
          <p14:tracePt t="36998" x="3327400" y="4010025"/>
          <p14:tracePt t="37007" x="3332163" y="4010025"/>
          <p14:tracePt t="37058" x="3335338" y="4010025"/>
          <p14:tracePt t="37104" x="3335338" y="4005263"/>
          <p14:tracePt t="37390" x="3338513" y="4005263"/>
          <p14:tracePt t="37399" x="3343275" y="4005263"/>
          <p14:tracePt t="37406" x="3343275" y="4002088"/>
          <p14:tracePt t="37422" x="3346450" y="3997325"/>
          <p14:tracePt t="37430" x="3349625" y="3997325"/>
          <p14:tracePt t="37445" x="3354388" y="3997325"/>
          <p14:tracePt t="37452" x="3354388" y="3994150"/>
          <p14:tracePt t="37460" x="3357563" y="3994150"/>
          <p14:tracePt t="37468" x="3360738" y="3994150"/>
          <p14:tracePt t="37496" x="3327400" y="3979863"/>
          <p14:tracePt t="37501" x="3290888" y="3968750"/>
          <p14:tracePt t="37512" x="3192463" y="3975100"/>
          <p14:tracePt t="37521" x="3136900" y="3975100"/>
          <p14:tracePt t="38059" x="3133725" y="3975100"/>
          <p14:tracePt t="38074" x="3128963" y="3975100"/>
          <p14:tracePt t="38090" x="3125788" y="3975100"/>
          <p14:tracePt t="38096" x="3122613" y="3975100"/>
          <p14:tracePt t="38106" x="3117850" y="3975100"/>
          <p14:tracePt t="38113" x="3109913" y="3971925"/>
          <p14:tracePt t="38129" x="3106738" y="3971925"/>
          <p14:tracePt t="38140" x="3103563" y="3971925"/>
          <p14:tracePt t="38146" x="3098800" y="3971925"/>
          <p14:tracePt t="38154" x="3092450" y="3971925"/>
          <p14:tracePt t="38162" x="3087688" y="3971925"/>
          <p14:tracePt t="38170" x="3081338" y="3979863"/>
          <p14:tracePt t="38178" x="3073400" y="3986213"/>
          <p14:tracePt t="38188" x="3065463" y="4005263"/>
          <p14:tracePt t="38194" x="3057525" y="4021138"/>
          <p14:tracePt t="38202" x="3046413" y="4027488"/>
          <p14:tracePt t="38210" x="3035300" y="4038600"/>
          <p14:tracePt t="38217" x="3013075" y="4065588"/>
          <p14:tracePt t="38226" x="3001963" y="4079875"/>
          <p14:tracePt t="38233" x="2979738" y="4106863"/>
          <p14:tracePt t="38244" x="2960688" y="4129088"/>
          <p14:tracePt t="38252" x="2930525" y="4148138"/>
          <p14:tracePt t="38264" x="2913063" y="4170363"/>
          <p14:tracePt t="38267" x="2889250" y="4189413"/>
          <p14:tracePt t="38274" x="2878138" y="4203700"/>
          <p14:tracePt t="38282" x="2855913" y="4230688"/>
          <p14:tracePt t="38290" x="2844800" y="4241800"/>
          <p14:tracePt t="38298" x="2830513" y="4259263"/>
          <p14:tracePt t="38308" x="2819400" y="4286250"/>
          <p14:tracePt t="38314" x="2800350" y="4308475"/>
          <p14:tracePt t="38324" x="2784475" y="4327525"/>
          <p14:tracePt t="38330" x="2773363" y="4346575"/>
          <p14:tracePt t="38340" x="2770188" y="4352925"/>
          <p14:tracePt t="38347" x="2762250" y="4365625"/>
          <p14:tracePt t="38359" x="2759075" y="4379913"/>
          <p14:tracePt t="38366" x="2751138" y="4391025"/>
          <p14:tracePt t="38374" x="2743200" y="4398963"/>
          <p14:tracePt t="38379" x="2732088" y="4405313"/>
          <p14:tracePt t="38388" x="2728913" y="4413250"/>
          <p14:tracePt t="38395" x="2717800" y="4429125"/>
          <p14:tracePt t="38406" x="2709863" y="4435475"/>
          <p14:tracePt t="38413" x="2701925" y="4446588"/>
          <p14:tracePt t="38420" x="2698750" y="4454525"/>
          <p14:tracePt t="38430" x="2690813" y="4457700"/>
          <p14:tracePt t="38438" x="2684463" y="4465638"/>
          <p14:tracePt t="38457" x="2684463" y="4470400"/>
          <p14:tracePt t="38621" x="2679700" y="4470400"/>
          <p14:tracePt t="38636" x="2668588" y="4473575"/>
          <p14:tracePt t="38641" x="2649538" y="4492625"/>
          <p14:tracePt t="38650" x="2616200" y="4510088"/>
          <p14:tracePt t="38660" x="2605088" y="4518025"/>
          <p14:tracePt t="38669" x="2574925" y="4545013"/>
          <p14:tracePt t="38678" x="2560638" y="4551363"/>
          <p14:tracePt t="38683" x="2541588" y="4567238"/>
          <p14:tracePt t="38690" x="2530475" y="4575175"/>
          <p14:tracePt t="38698" x="2527300" y="4578350"/>
          <p14:tracePt t="38874" x="2530475" y="4578350"/>
          <p14:tracePt t="38884" x="2530475" y="4575175"/>
          <p14:tracePt t="39390" x="2519363" y="4575175"/>
          <p14:tracePt t="39399" x="2505075" y="4575175"/>
          <p14:tracePt t="39404" x="2466975" y="4575175"/>
          <p14:tracePt t="39412" x="2451100" y="4575175"/>
          <p14:tracePt t="39420" x="2422525" y="4575175"/>
          <p14:tracePt t="39431" x="2406650" y="4575175"/>
          <p14:tracePt t="39438" x="2376488" y="4575175"/>
          <p14:tracePt t="39443" x="2339975" y="4581525"/>
          <p14:tracePt t="39456" x="2312988" y="4586288"/>
          <p14:tracePt t="39464" x="2276475" y="4592638"/>
          <p14:tracePt t="39467" x="2257425" y="4592638"/>
          <p14:tracePt t="39476" x="2246313" y="4597400"/>
          <p14:tracePt t="39483" x="2238375" y="4597400"/>
          <p14:tracePt t="39493" x="2235200" y="4597400"/>
          <p14:tracePt t="39800" x="2235200" y="4600575"/>
          <p14:tracePt t="39816" x="2238375" y="4600575"/>
          <p14:tracePt t="39956" x="2241550" y="4600575"/>
          <p14:tracePt t="39964" x="2246313" y="4600575"/>
          <p14:tracePt t="39972" x="2249488" y="4600575"/>
          <p14:tracePt t="39980" x="2260600" y="4611688"/>
          <p14:tracePt t="39992" x="2282825" y="4645025"/>
          <p14:tracePt t="39998" x="2298700" y="4679950"/>
          <p14:tracePt t="40008" x="2309813" y="4721225"/>
          <p14:tracePt t="40012" x="2328863" y="4760913"/>
          <p14:tracePt t="40019" x="2339975" y="4799013"/>
          <p14:tracePt t="40028" x="2351088" y="4840288"/>
          <p14:tracePt t="40036" x="2351088" y="4862513"/>
          <p14:tracePt t="40044" x="2351088" y="4878388"/>
          <p14:tracePt t="40051" x="2351088" y="4889500"/>
          <p14:tracePt t="40062" x="2351088" y="4895850"/>
          <p14:tracePt t="40544" x="2351088" y="4892675"/>
          <p14:tracePt t="40551" x="2354263" y="4892675"/>
          <p14:tracePt t="40568" x="2359025" y="4892675"/>
          <p14:tracePt t="40577" x="2359025" y="4889500"/>
          <p14:tracePt t="40597" x="2362200" y="4889500"/>
          <p14:tracePt t="40622" x="2362200" y="4884738"/>
          <p14:tracePt t="40670" x="2365375" y="4884738"/>
          <p14:tracePt t="40688" x="2365375" y="4881563"/>
          <p14:tracePt t="40696" x="2370138" y="4881563"/>
          <p14:tracePt t="40768" x="2370138" y="4878388"/>
          <p14:tracePt t="40885" x="2373313" y="4878388"/>
          <p14:tracePt t="41337" x="2373313" y="4873625"/>
          <p14:tracePt t="41364" x="2376488" y="4873625"/>
          <p14:tracePt t="41599" x="2376488" y="4870450"/>
          <p14:tracePt t="41608" x="2381250" y="4870450"/>
          <p14:tracePt t="41620" x="2381250" y="4867275"/>
          <p14:tracePt t="41630" x="2384425" y="4867275"/>
          <p14:tracePt t="41646" x="2384425" y="4862513"/>
          <p14:tracePt t="41655" x="2387600" y="4862513"/>
          <p14:tracePt t="41704" x="2387600" y="4859338"/>
          <p14:tracePt t="42547" x="2392363" y="4859338"/>
          <p14:tracePt t="42562" x="2395538" y="4859338"/>
          <p14:tracePt t="42567" x="2395538" y="4854575"/>
          <p14:tracePt t="42586" x="2398713" y="4854575"/>
          <p14:tracePt t="42615" x="2403475" y="4854575"/>
          <p14:tracePt t="42621" x="2403475" y="4851400"/>
          <p14:tracePt t="42646" x="2406650" y="4851400"/>
          <p14:tracePt t="42678" x="2406650" y="4848225"/>
          <p14:tracePt t="42722" x="2411413" y="4848225"/>
          <p14:tracePt t="42730" x="2411413" y="4843463"/>
          <p14:tracePt t="42756" x="2414588" y="4843463"/>
          <p14:tracePt t="42762" x="2414588" y="4840288"/>
          <p14:tracePt t="42977" x="2417763" y="4837113"/>
          <p14:tracePt t="43002" x="2417763" y="4832350"/>
          <p14:tracePt t="43013" x="2422525" y="4832350"/>
          <p14:tracePt t="43121" x="2422525" y="4840288"/>
          <p14:tracePt t="43133" x="2422525" y="4843463"/>
          <p14:tracePt t="43137" x="2422525" y="4848225"/>
          <p14:tracePt t="43143" x="2422525" y="4854575"/>
          <p14:tracePt t="43152" x="2422525" y="4859338"/>
          <p14:tracePt t="43160" x="2422525" y="4867275"/>
          <p14:tracePt t="43170" x="2422525" y="4870450"/>
          <p14:tracePt t="43187" x="2406650" y="4892675"/>
          <p14:tracePt t="44172" x="2403475" y="4892675"/>
          <p14:tracePt t="44184" x="2398713" y="4892675"/>
          <p14:tracePt t="44200" x="2398713" y="4895850"/>
          <p14:tracePt t="44208" x="2398713" y="4903788"/>
          <p14:tracePt t="44216" x="2403475" y="4906963"/>
          <p14:tracePt t="44232" x="2406650" y="4914900"/>
          <p14:tracePt t="44240" x="2411413" y="4919663"/>
          <p14:tracePt t="44248" x="2411413" y="4922838"/>
          <p14:tracePt t="44256" x="2414588" y="4926013"/>
          <p14:tracePt t="44328" x="2417763" y="4930775"/>
          <p14:tracePt t="44336" x="2422525" y="4930775"/>
          <p14:tracePt t="44344" x="2422525" y="4933950"/>
          <p14:tracePt t="44359" x="2425700" y="4933950"/>
          <p14:tracePt t="44368" x="2428875" y="4933950"/>
          <p14:tracePt t="44386" x="2433638" y="4937125"/>
          <p14:tracePt t="44394" x="2436813" y="4945063"/>
          <p14:tracePt t="44402" x="2439988" y="4953000"/>
          <p14:tracePt t="44412" x="2439988" y="4959350"/>
          <p14:tracePt t="44419" x="2444750" y="4964113"/>
          <p14:tracePt t="44425" x="2444750" y="4967288"/>
          <p14:tracePt t="44433" x="2444750" y="4972050"/>
          <p14:tracePt t="44490" x="2444750" y="4975225"/>
          <p14:tracePt t="44499" x="2444750" y="4986338"/>
          <p14:tracePt t="44506" x="2447925" y="4994275"/>
          <p14:tracePt t="44514" x="2459038" y="5005388"/>
          <p14:tracePt t="44522" x="2466975" y="5019675"/>
          <p14:tracePt t="44531" x="2466975" y="5030788"/>
          <p14:tracePt t="44538" x="2466975" y="5041900"/>
          <p14:tracePt t="44547" x="2466975" y="5053013"/>
          <p14:tracePt t="44554" x="2478088" y="5072063"/>
          <p14:tracePt t="44563" x="2481263" y="5083175"/>
          <p14:tracePt t="44572" x="2489200" y="5099050"/>
          <p14:tracePt t="44580" x="2492375" y="5105400"/>
          <p14:tracePt t="44589" x="2492375" y="5113338"/>
          <p14:tracePt t="44603" x="2492375" y="5121275"/>
          <p14:tracePt t="44614" x="2492375" y="5129213"/>
          <p14:tracePt t="44618" x="2492375" y="5132388"/>
          <p14:tracePt t="44627" x="2492375" y="5140325"/>
          <p14:tracePt t="44634" x="2497138" y="5143500"/>
          <p14:tracePt t="44673" x="2500313" y="5143500"/>
          <p14:tracePt t="44788" x="2500313" y="5146675"/>
          <p14:tracePt t="44863" x="2500313" y="5151438"/>
          <p14:tracePt t="44873" x="2500313" y="5154613"/>
          <p14:tracePt t="44875" x="2500313" y="5162550"/>
          <p14:tracePt t="44889" x="2505075" y="5173663"/>
          <p14:tracePt t="44893" x="2511425" y="5176838"/>
          <p14:tracePt t="44900" x="2522538" y="5195888"/>
          <p14:tracePt t="44908" x="2530475" y="5214938"/>
          <p14:tracePt t="44916" x="2533650" y="5222875"/>
          <p14:tracePt t="44924" x="2544763" y="5240338"/>
          <p14:tracePt t="44934" x="2544763" y="5248275"/>
          <p14:tracePt t="44941" x="2549525" y="5259388"/>
          <p14:tracePt t="44950" x="2552700" y="5267325"/>
          <p14:tracePt t="44957" x="2552700" y="5275263"/>
          <p14:tracePt t="44964" x="2557463" y="5278438"/>
          <p14:tracePt t="44974" x="2557463" y="5281613"/>
          <p14:tracePt t="44980" x="2557463" y="5286375"/>
          <p14:tracePt t="45062" x="2560638" y="5286375"/>
          <p14:tracePt t="45102" x="2560638" y="5281613"/>
          <p14:tracePt t="45169" x="2560638" y="5278438"/>
          <p14:tracePt t="45208" x="2563813" y="5278438"/>
          <p14:tracePt t="45240" x="2563813" y="5275263"/>
          <p14:tracePt t="45306" x="2563813" y="5270500"/>
          <p14:tracePt t="45628" x="2568575" y="5270500"/>
          <p14:tracePt t="45685" x="2571750" y="5270500"/>
          <p14:tracePt t="45807" x="2574925" y="5270500"/>
          <p14:tracePt t="45844" x="2579688" y="5270500"/>
          <p14:tracePt t="45885" x="2582863" y="5270500"/>
          <p14:tracePt t="45901" x="2586038" y="5270500"/>
          <p14:tracePt t="45909" x="2590800" y="5270500"/>
          <p14:tracePt t="45915" x="2593975" y="5270500"/>
          <p14:tracePt t="45950" x="2597150" y="5270500"/>
          <p14:tracePt t="45957" x="2601913" y="5270500"/>
          <p14:tracePt t="45983" x="2605088" y="5270500"/>
          <p14:tracePt t="45990" x="2609850" y="5270500"/>
          <p14:tracePt t="45999" x="2613025" y="5270500"/>
          <p14:tracePt t="46006" x="2616200" y="5270500"/>
          <p14:tracePt t="46024" x="2620963" y="5270500"/>
          <p14:tracePt t="46040" x="2624138" y="5270500"/>
          <p14:tracePt t="46054" x="2627313" y="5270500"/>
          <p14:tracePt t="46062" x="2632075" y="5270500"/>
          <p14:tracePt t="46072" x="2635250" y="5270500"/>
          <p14:tracePt t="46079" x="2649538" y="5270500"/>
          <p14:tracePt t="46088" x="2654300" y="5270500"/>
          <p14:tracePt t="46099" x="2662238" y="5275263"/>
          <p14:tracePt t="46101" x="2676525" y="5275263"/>
          <p14:tracePt t="46110" x="2695575" y="5275263"/>
          <p14:tracePt t="46122" x="2706688" y="5267325"/>
          <p14:tracePt t="46127" x="2717800" y="5262563"/>
          <p14:tracePt t="46136" x="2717800" y="5259388"/>
          <p14:tracePt t="46146" x="2740025" y="5259388"/>
          <p14:tracePt t="46749" x="2740025" y="5256213"/>
          <p14:tracePt t="46757" x="2740025" y="5251450"/>
          <p14:tracePt t="46762" x="2740025" y="5248275"/>
          <p14:tracePt t="46770" x="2743200" y="5248275"/>
          <p14:tracePt t="46778" x="2747963" y="5245100"/>
          <p14:tracePt t="46802" x="2747963" y="5240338"/>
          <p14:tracePt t="46811" x="2747963" y="5237163"/>
          <p14:tracePt t="46821" x="2743200" y="5237163"/>
          <p14:tracePt t="46828" x="2743200" y="5233988"/>
          <p14:tracePt t="46839" x="2743200" y="5229225"/>
          <p14:tracePt t="46850" x="2743200" y="5222875"/>
          <p14:tracePt t="46853" x="2743200" y="5214938"/>
          <p14:tracePt t="46868" x="2740025" y="5207000"/>
          <p14:tracePt t="46877" x="2740025" y="5199063"/>
          <p14:tracePt t="46886" x="2740025" y="5192713"/>
          <p14:tracePt t="46894" x="2740025" y="5181600"/>
          <p14:tracePt t="46916" x="2740025" y="5162550"/>
          <p14:tracePt t="46924" x="2740025" y="5154613"/>
          <p14:tracePt t="46932" x="2740025" y="5151438"/>
          <p14:tracePt t="46940" x="2740025" y="5143500"/>
          <p14:tracePt t="46967" x="2740025" y="5140325"/>
          <p14:tracePt t="46980" x="2740025" y="5135563"/>
          <p14:tracePt t="46996" x="2740025" y="5132388"/>
          <p14:tracePt t="47796" x="2740025" y="5129213"/>
          <p14:tracePt t="49266" x="2740025" y="5124450"/>
          <p14:tracePt t="50258" x="2743200" y="5129213"/>
          <p14:tracePt t="50268" x="2743200" y="5132388"/>
          <p14:tracePt t="50275" x="2747963" y="5135563"/>
          <p14:tracePt t="50286" x="2754313" y="5143500"/>
          <p14:tracePt t="50288" x="2767013" y="5146675"/>
          <p14:tracePt t="50300" x="2784475" y="5154613"/>
          <p14:tracePt t="50312" x="2792413" y="5162550"/>
          <p14:tracePt t="50314" x="2795588" y="5176838"/>
          <p14:tracePt t="50322" x="2800350" y="5187950"/>
          <p14:tracePt t="50330" x="2751138" y="5192713"/>
          <p14:tracePt t="50340" x="2743200" y="5192713"/>
          <p14:tracePt t="51073" x="2740025" y="5192713"/>
          <p14:tracePt t="51137" x="2740025" y="5203825"/>
          <p14:tracePt t="51146" x="2740025" y="5207000"/>
          <p14:tracePt t="51154" x="2740025" y="5210175"/>
          <p14:tracePt t="51163" x="2740025" y="5218113"/>
          <p14:tracePt t="51167" x="2740025" y="5222875"/>
          <p14:tracePt t="51176" x="2740025" y="5226050"/>
          <p14:tracePt t="51194" x="2740025" y="5233988"/>
          <p14:tracePt t="51204" x="2740025" y="5237163"/>
          <p14:tracePt t="51210" x="2740025" y="5245100"/>
          <p14:tracePt t="51216" x="2740025" y="5251450"/>
          <p14:tracePt t="51224" x="2732088" y="5259388"/>
          <p14:tracePt t="51231" x="2732088" y="5262563"/>
          <p14:tracePt t="51242" x="2720975" y="5267325"/>
          <p14:tracePt t="51249" x="2720975" y="5270500"/>
          <p14:tracePt t="51258" x="2720975" y="5281613"/>
          <p14:tracePt t="51266" x="2720975" y="5286375"/>
          <p14:tracePt t="51272" x="2720975" y="5300663"/>
          <p14:tracePt t="51280" x="2720975" y="5311775"/>
          <p14:tracePt t="51288" x="2725738" y="5327650"/>
          <p14:tracePt t="51296" x="2732088" y="5345113"/>
          <p14:tracePt t="51304" x="2736850" y="5372100"/>
          <p14:tracePt t="51314" x="2740025" y="5375275"/>
          <p14:tracePt t="51319" x="2743200" y="5386388"/>
          <p14:tracePt t="51330" x="2743200" y="5402263"/>
          <p14:tracePt t="51336" x="2743200" y="5413375"/>
          <p14:tracePt t="51347" x="2747963" y="5416550"/>
          <p14:tracePt t="51359" x="2747963" y="5424488"/>
          <p14:tracePt t="51361" x="2747963" y="5432425"/>
          <p14:tracePt t="51370" x="2747963" y="5435600"/>
          <p14:tracePt t="51381" x="2747963" y="5438775"/>
          <p14:tracePt t="51385" x="2747963" y="5446713"/>
          <p14:tracePt t="51401" x="2747963" y="5449888"/>
          <p14:tracePt t="51410" x="2747963" y="5454650"/>
          <p14:tracePt t="51418" x="2747963" y="5461000"/>
          <p14:tracePt t="51426" x="2747963" y="5465763"/>
          <p14:tracePt t="51433" x="2747963" y="5473700"/>
          <p14:tracePt t="51451" x="2751138" y="5473700"/>
          <p14:tracePt t="51489" x="2754313" y="5473700"/>
          <p14:tracePt t="51550" x="2759075" y="5468938"/>
          <p14:tracePt t="51600" x="2759075" y="5465763"/>
          <p14:tracePt t="51628" x="2759075" y="5461000"/>
          <p14:tracePt t="51690" x="2759075" y="5457825"/>
          <p14:tracePt t="51964" x="2762250" y="5454650"/>
          <p14:tracePt t="52631" x="2767013" y="5454650"/>
          <p14:tracePt t="52700" x="2770188" y="5449888"/>
          <p14:tracePt t="52732" x="2770188" y="5446713"/>
          <p14:tracePt t="52741" x="2773363" y="5446713"/>
          <p14:tracePt t="53297" x="2778125" y="5446713"/>
          <p14:tracePt t="53299" x="2778125" y="5443538"/>
          <p14:tracePt t="53535" x="2781300" y="5443538"/>
          <p14:tracePt t="53563" x="2781300" y="5438775"/>
          <p14:tracePt t="53900" x="2781300" y="5435600"/>
          <p14:tracePt t="53909" x="2784475" y="5435600"/>
          <p14:tracePt t="53915" x="2784475" y="5432425"/>
          <p14:tracePt t="53925" x="2789238" y="5432425"/>
          <p14:tracePt t="54908" x="2792413" y="5432425"/>
          <p14:tracePt t="56023" x="2795588" y="5432425"/>
          <p14:tracePt t="56033" x="2795588" y="5427663"/>
          <p14:tracePt t="56048" x="2800350" y="5427663"/>
          <p14:tracePt t="56171" x="2800350" y="5424488"/>
          <p14:tracePt t="57062" x="2803525" y="5424488"/>
          <p14:tracePt t="57109" x="2803525" y="5419725"/>
          <p14:tracePt t="57115" x="2806700" y="5419725"/>
          <p14:tracePt t="57124" x="2806700" y="5416550"/>
          <p14:tracePt t="57132" x="2811463" y="5416550"/>
          <p14:tracePt t="57403" x="2811463" y="5413375"/>
          <p14:tracePt t="57417" x="2814638" y="5413375"/>
          <p14:tracePt t="57635" x="2819400" y="5413375"/>
          <p14:tracePt t="57659" x="2819400" y="5408613"/>
          <p14:tracePt t="57785" x="2822575" y="5408613"/>
          <p14:tracePt t="57794" x="2822575" y="5405438"/>
          <p14:tracePt t="57829" x="2822575" y="5402263"/>
          <p14:tracePt t="57960" x="2825750" y="5402263"/>
          <p14:tracePt t="57966" x="2825750" y="5397500"/>
          <p14:tracePt t="57982" x="2830513" y="5397500"/>
          <p14:tracePt t="57989" x="2830513" y="5394325"/>
          <p14:tracePt t="58628" x="2833688" y="5394325"/>
          <p14:tracePt t="58643" x="2836863" y="5394325"/>
          <p14:tracePt t="58652" x="2841625" y="5394325"/>
          <p14:tracePt t="58659" x="2847975" y="5394325"/>
          <p14:tracePt t="58668" x="2852738" y="5394325"/>
          <p14:tracePt t="58676" x="2855913" y="5394325"/>
          <p14:tracePt t="58685" x="2863850" y="5394325"/>
          <p14:tracePt t="58696" x="2867025" y="5394325"/>
          <p14:tracePt t="58713" x="2867025" y="5397500"/>
          <p14:tracePt t="58718" x="2871788" y="5402263"/>
          <p14:tracePt t="58723" x="2882900" y="5405438"/>
          <p14:tracePt t="58734" x="2905125" y="5405438"/>
          <p14:tracePt t="58744" x="2941638" y="5405438"/>
          <p14:tracePt t="58750" x="2994025" y="5402263"/>
          <p14:tracePt t="58755" x="3054350" y="5397500"/>
          <p14:tracePt t="58764" x="3076575" y="5397500"/>
          <p14:tracePt t="58774" x="3106738" y="5397500"/>
          <p14:tracePt t="58782" x="3125788" y="5397500"/>
          <p14:tracePt t="58790" x="3151188" y="5419725"/>
          <p14:tracePt t="58798" x="3155950" y="5419725"/>
          <p14:tracePt t="59251" x="3159125" y="5419725"/>
          <p14:tracePt t="59259" x="3159125" y="5424488"/>
          <p14:tracePt t="59264" x="3163888" y="5427663"/>
          <p14:tracePt t="59272" x="3167063" y="5435600"/>
          <p14:tracePt t="59280" x="3170238" y="5438775"/>
          <p14:tracePt t="59287" x="3175000" y="5446713"/>
          <p14:tracePt t="59296" x="3175000" y="5449888"/>
          <p14:tracePt t="59306" x="3178175" y="5449888"/>
          <p14:tracePt t="59315" x="3178175" y="5454650"/>
          <p14:tracePt t="59346" x="3175000" y="5454650"/>
          <p14:tracePt t="59354" x="3167063" y="5454650"/>
          <p14:tracePt t="59363" x="3163888" y="5454650"/>
          <p14:tracePt t="59372" x="3151188" y="5457825"/>
          <p14:tracePt t="59380" x="3144838" y="5461000"/>
          <p14:tracePt t="59387" x="3136900" y="5476875"/>
          <p14:tracePt t="59396" x="3128963" y="5484813"/>
          <p14:tracePt t="59401" x="3114675" y="5502275"/>
          <p14:tracePt t="59411" x="3103563" y="5510213"/>
          <p14:tracePt t="59418" x="3098800" y="5513388"/>
          <p14:tracePt t="59430" x="3092450" y="5513388"/>
          <p14:tracePt t="59446" x="3092450" y="5510213"/>
          <p14:tracePt t="59452" x="3092450" y="5507038"/>
          <p14:tracePt t="59478" x="3092450" y="5502275"/>
          <p14:tracePt t="59516" x="3092450" y="5499100"/>
          <p14:tracePt t="59531" x="3087688" y="5499100"/>
          <p14:tracePt t="59546" x="3087688" y="5495925"/>
          <p14:tracePt t="59644" x="3092450" y="5491163"/>
          <p14:tracePt t="60017" x="3092450" y="5487988"/>
          <p14:tracePt t="60079" x="3095625" y="5487988"/>
          <p14:tracePt t="60201" x="3098800" y="5487988"/>
          <p14:tracePt t="60262" x="3103563" y="5487988"/>
          <p14:tracePt t="60340" x="3106738" y="5487988"/>
          <p14:tracePt t="60549" x="3109913" y="5487988"/>
          <p14:tracePt t="61356" x="3114675" y="5487988"/>
          <p14:tracePt t="61545" x="3117850" y="5487988"/>
          <p14:tracePt t="61560" x="3117850" y="5484813"/>
          <p14:tracePt t="61706" x="3122613" y="5484813"/>
          <p14:tracePt t="62488" x="3122613" y="5487988"/>
          <p14:tracePt t="62495" x="3133725" y="5499100"/>
          <p14:tracePt t="62504" x="3170238" y="5548313"/>
          <p14:tracePt t="62514" x="3219450" y="5584825"/>
          <p14:tracePt t="62524" x="3260725" y="5618163"/>
          <p14:tracePt t="62530" x="3286125" y="5648325"/>
          <p14:tracePt t="62541" x="3321050" y="5670550"/>
          <p14:tracePt t="62548" x="3349625" y="5694363"/>
          <p14:tracePt t="62556" x="3376613" y="5711825"/>
          <p14:tracePt t="62564" x="3384550" y="5719763"/>
          <p14:tracePt t="62572" x="3387725" y="5730875"/>
          <p14:tracePt t="62586" x="3387725" y="5741988"/>
          <p14:tracePt t="62594" x="3390900" y="5757863"/>
          <p14:tracePt t="62602" x="3395663" y="5764213"/>
          <p14:tracePt t="62609" x="3409950" y="5772150"/>
          <p14:tracePt t="62618" x="3425825" y="5780088"/>
          <p14:tracePt t="62628" x="3459163" y="5788025"/>
          <p14:tracePt t="62639" x="3481388" y="5791200"/>
          <p14:tracePt t="62642" x="3500438" y="5799138"/>
          <p14:tracePt t="62650" x="3503613" y="5813425"/>
          <p14:tracePt t="62658" x="3519488" y="5821363"/>
          <p14:tracePt t="63178" x="3519488" y="5824538"/>
          <p14:tracePt t="63185" x="3519488" y="5829300"/>
          <p14:tracePt t="63192" x="3519488" y="5832475"/>
          <p14:tracePt t="63201" x="3519488" y="5835650"/>
          <p14:tracePt t="63205" x="3519488" y="5843588"/>
          <p14:tracePt t="63215" x="3530600" y="5846763"/>
          <p14:tracePt t="63224" x="3530600" y="5851525"/>
          <p14:tracePt t="63229" x="3530600" y="5854700"/>
          <p14:tracePt t="63250" x="3530600" y="5862638"/>
          <p14:tracePt t="63255" x="3536950" y="5865813"/>
          <p14:tracePt t="63262" x="3541713" y="5868988"/>
          <p14:tracePt t="63286" x="3544888" y="5868988"/>
          <p14:tracePt t="63304" x="3548063" y="5868988"/>
          <p14:tracePt t="63320" x="3548063" y="5865813"/>
          <p14:tracePt t="63336" x="3548063" y="5862638"/>
          <p14:tracePt t="63353" x="3548063" y="5857875"/>
          <p14:tracePt t="63361" x="3552825" y="5857875"/>
          <p14:tracePt t="63369" x="3552825" y="5854700"/>
          <p14:tracePt t="63401" x="3556000" y="5854700"/>
          <p14:tracePt t="63409" x="3556000" y="5851525"/>
          <p14:tracePt t="63497" x="3571875" y="5835650"/>
          <p14:tracePt t="63541" x="3571875" y="5840413"/>
          <p14:tracePt t="63547" x="3571875" y="5843588"/>
          <p14:tracePt t="63553" x="3571875" y="5846763"/>
          <p14:tracePt t="63562" x="3571875" y="5854700"/>
          <p14:tracePt t="63570" x="3571875" y="5857875"/>
          <p14:tracePt t="63575" x="3567113" y="5868988"/>
          <p14:tracePt t="63586" x="3567113" y="5873750"/>
          <p14:tracePt t="63592" x="3567113" y="5888038"/>
          <p14:tracePt t="63602" x="3567113" y="5899150"/>
          <p14:tracePt t="63608" x="3567113" y="5910263"/>
          <p14:tracePt t="63618" x="3567113" y="5929313"/>
          <p14:tracePt t="63625" x="3567113" y="5951538"/>
          <p14:tracePt t="63634" x="3567113" y="5956300"/>
          <p14:tracePt t="63641" x="3567113" y="5970588"/>
          <p14:tracePt t="63650" x="3567113" y="5978525"/>
          <p14:tracePt t="63784" x="3567113" y="5973763"/>
          <p14:tracePt t="64000" x="3567113" y="5970588"/>
          <p14:tracePt t="64499" x="3571875" y="5970588"/>
          <p14:tracePt t="64507" x="3575050" y="5970588"/>
          <p14:tracePt t="64514" x="3586163" y="5970588"/>
          <p14:tracePt t="64525" x="3589338" y="5973763"/>
          <p14:tracePt t="64527" x="3605213" y="5978525"/>
          <p14:tracePt t="64538" x="3635375" y="5978525"/>
          <p14:tracePt t="64547" x="3638550" y="5978525"/>
          <p14:tracePt t="64553" x="3646488" y="5978525"/>
          <p14:tracePt t="64560" x="3646488" y="5986463"/>
          <p14:tracePt t="64569" x="3649663" y="5986463"/>
          <p14:tracePt t="65351" x="3649663" y="5981700"/>
          <p14:tracePt t="65357" x="3649663" y="5978525"/>
          <p14:tracePt t="65366" x="3646488" y="5973763"/>
          <p14:tracePt t="65374" x="3646488" y="5970588"/>
          <p14:tracePt t="65392" x="3641725" y="5962650"/>
          <p14:tracePt t="65402" x="3641725" y="5959475"/>
          <p14:tracePt t="65408" x="3641725" y="5951538"/>
          <p14:tracePt t="65414" x="3641725" y="5948363"/>
          <p14:tracePt t="65422" x="3646488" y="5945188"/>
          <p14:tracePt t="65429" x="3646488" y="5929313"/>
          <p14:tracePt t="65440" x="3649663" y="5921375"/>
          <p14:tracePt t="65445" x="3652838" y="5910263"/>
          <p14:tracePt t="65456" x="3652838" y="5907088"/>
          <p14:tracePt t="65464" x="3652838" y="5899150"/>
          <p14:tracePt t="65476" x="3652838" y="5895975"/>
          <p14:tracePt t="65498" x="3657600" y="5895975"/>
          <p14:tracePt t="65523" x="3657600" y="5892800"/>
          <p14:tracePt t="65544" x="3660775" y="5892800"/>
          <p14:tracePt t="65552" x="3660775" y="5888038"/>
          <p14:tracePt t="65576" x="3660775" y="5884863"/>
          <p14:tracePt t="65644" x="3660775" y="5881688"/>
          <p14:tracePt t="65847" x="3663950" y="5881688"/>
          <p14:tracePt t="66031" x="3668713" y="5881688"/>
          <p14:tracePt t="66042" x="3671888" y="5881688"/>
          <p14:tracePt t="66047" x="3676650" y="5881688"/>
          <p14:tracePt t="66061" x="3679825" y="5881688"/>
          <p14:tracePt t="66288" x="3679825" y="5876925"/>
          <p14:tracePt t="68382" x="3668713" y="5868988"/>
          <p14:tracePt t="68387" x="3657600" y="5862638"/>
          <p14:tracePt t="68398" x="3600450" y="5824538"/>
          <p14:tracePt t="68403" x="3473450" y="5761038"/>
          <p14:tracePt t="68413" x="3263900" y="5645150"/>
          <p14:tracePt t="68423" x="3057525" y="5532438"/>
          <p14:tracePt t="68430" x="2759075" y="5372100"/>
          <p14:tracePt t="68438" x="2500313" y="5192713"/>
          <p14:tracePt t="68446" x="2163763" y="4953000"/>
          <p14:tracePt t="68456" x="1912938" y="4724400"/>
          <p14:tracePt t="68464" x="1595438" y="4352925"/>
          <p14:tracePt t="68476" x="1223963" y="3881438"/>
          <p14:tracePt t="68479" x="906463" y="3425825"/>
          <p14:tracePt t="68490" x="733425" y="3111500"/>
          <p14:tracePt t="68493" x="501650" y="2560638"/>
          <p14:tracePt t="68502" x="355600" y="2133600"/>
          <p14:tracePt t="68510" x="220663" y="1706563"/>
          <p14:tracePt t="68522" x="49213" y="1235075"/>
        </p14:tracePtLst>
      </p14:laserTraceLst>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8241128A-2C60-2ADB-FE2F-6CA6C0F9ECB2}"/>
              </a:ext>
            </a:extLst>
          </p:cNvPr>
          <p:cNvSpPr>
            <a:spLocks noGrp="1"/>
          </p:cNvSpPr>
          <p:nvPr>
            <p:ph type="sldNum" sz="quarter" idx="12"/>
          </p:nvPr>
        </p:nvSpPr>
        <p:spPr/>
        <p:txBody>
          <a:bodyPr/>
          <a:lstStyle/>
          <a:p>
            <a:fld id="{8B3E1A3D-8A7F-4133-9A2B-6701D8024CA5}" type="slidenum">
              <a:rPr kumimoji="1" lang="ja-JP" altLang="en-US" smtClean="0"/>
              <a:t>8</a:t>
            </a:fld>
            <a:endParaRPr kumimoji="1" lang="ja-JP" altLang="en-US"/>
          </a:p>
        </p:txBody>
      </p:sp>
      <p:graphicFrame>
        <p:nvGraphicFramePr>
          <p:cNvPr id="5" name="グラフ 4">
            <a:extLst>
              <a:ext uri="{FF2B5EF4-FFF2-40B4-BE49-F238E27FC236}">
                <a16:creationId xmlns:a16="http://schemas.microsoft.com/office/drawing/2014/main" id="{7038D4C5-3F27-4C11-ABC1-6415ECC51F17}"/>
              </a:ext>
            </a:extLst>
          </p:cNvPr>
          <p:cNvGraphicFramePr>
            <a:graphicFrameLocks/>
          </p:cNvGraphicFramePr>
          <p:nvPr>
            <p:extLst>
              <p:ext uri="{D42A27DB-BD31-4B8C-83A1-F6EECF244321}">
                <p14:modId xmlns:p14="http://schemas.microsoft.com/office/powerpoint/2010/main" val="2153907137"/>
              </p:ext>
            </p:extLst>
          </p:nvPr>
        </p:nvGraphicFramePr>
        <p:xfrm>
          <a:off x="740979" y="819807"/>
          <a:ext cx="10192407" cy="511591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500166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A14BAA-7AF6-B3A0-E6CC-3574BC0E18D4}"/>
            </a:ext>
          </a:extLst>
        </p:cNvPr>
        <p:cNvGrpSpPr/>
        <p:nvPr/>
      </p:nvGrpSpPr>
      <p:grpSpPr>
        <a:xfrm>
          <a:off x="0" y="0"/>
          <a:ext cx="0" cy="0"/>
          <a:chOff x="0" y="0"/>
          <a:chExt cx="0" cy="0"/>
        </a:xfrm>
      </p:grpSpPr>
      <p:sp>
        <p:nvSpPr>
          <p:cNvPr id="4" name="タイトル 3">
            <a:extLst>
              <a:ext uri="{FF2B5EF4-FFF2-40B4-BE49-F238E27FC236}">
                <a16:creationId xmlns:a16="http://schemas.microsoft.com/office/drawing/2014/main" id="{FEE10A04-338F-BE16-461F-C6BFF10BBBDF}"/>
              </a:ext>
            </a:extLst>
          </p:cNvPr>
          <p:cNvSpPr>
            <a:spLocks noGrp="1"/>
          </p:cNvSpPr>
          <p:nvPr>
            <p:ph type="title"/>
          </p:nvPr>
        </p:nvSpPr>
        <p:spPr/>
        <p:txBody>
          <a:bodyPr/>
          <a:lstStyle/>
          <a:p>
            <a:r>
              <a:rPr lang="en-US" altLang="ja-JP" dirty="0"/>
              <a:t>Exclusionary immigration policies</a:t>
            </a:r>
            <a:endParaRPr lang="ja-JP" altLang="en-US" dirty="0"/>
          </a:p>
        </p:txBody>
      </p:sp>
      <p:sp>
        <p:nvSpPr>
          <p:cNvPr id="5" name="コンテンツ プレースホルダー 4">
            <a:extLst>
              <a:ext uri="{FF2B5EF4-FFF2-40B4-BE49-F238E27FC236}">
                <a16:creationId xmlns:a16="http://schemas.microsoft.com/office/drawing/2014/main" id="{DC9346BD-B9F5-64A3-542A-25056FCF4F44}"/>
              </a:ext>
            </a:extLst>
          </p:cNvPr>
          <p:cNvSpPr>
            <a:spLocks noGrp="1"/>
          </p:cNvSpPr>
          <p:nvPr>
            <p:ph idx="1"/>
          </p:nvPr>
        </p:nvSpPr>
        <p:spPr>
          <a:xfrm>
            <a:off x="838200" y="1833508"/>
            <a:ext cx="10515600" cy="4351338"/>
          </a:xfrm>
        </p:spPr>
        <p:txBody>
          <a:bodyPr>
            <a:normAutofit/>
          </a:bodyPr>
          <a:lstStyle/>
          <a:p>
            <a:r>
              <a:rPr lang="en-US" altLang="ja-JP" dirty="0"/>
              <a:t>Number of foreign residents surged from approximately 1.3 in 2000 to over 2.7 million in 2020</a:t>
            </a:r>
          </a:p>
          <a:p>
            <a:r>
              <a:rPr lang="en-US" altLang="ja-JP" dirty="0"/>
              <a:t>Foreign population proportion remained around 2%, ranking among the lowest among OECD countries</a:t>
            </a:r>
          </a:p>
          <a:p>
            <a:r>
              <a:rPr lang="en-US" altLang="ja-JP" dirty="0"/>
              <a:t>Japanese government adheres to exclusionary measures toward immigrants</a:t>
            </a:r>
          </a:p>
          <a:p>
            <a:r>
              <a:rPr lang="en-US" altLang="ja-JP" dirty="0"/>
              <a:t>Government is hesitant to outline a broader vision for long-term admittance of migrant workers, casting a shadow over Japan’s economic and social prospects</a:t>
            </a:r>
          </a:p>
        </p:txBody>
      </p:sp>
      <p:sp>
        <p:nvSpPr>
          <p:cNvPr id="6" name="スライド番号プレースホルダー 5">
            <a:extLst>
              <a:ext uri="{FF2B5EF4-FFF2-40B4-BE49-F238E27FC236}">
                <a16:creationId xmlns:a16="http://schemas.microsoft.com/office/drawing/2014/main" id="{ABBB771B-D60E-9973-35B0-C5A56FC4F307}"/>
              </a:ext>
            </a:extLst>
          </p:cNvPr>
          <p:cNvSpPr>
            <a:spLocks noGrp="1"/>
          </p:cNvSpPr>
          <p:nvPr>
            <p:ph type="sldNum" sz="quarter" idx="12"/>
          </p:nvPr>
        </p:nvSpPr>
        <p:spPr/>
        <p:txBody>
          <a:bodyPr/>
          <a:lstStyle/>
          <a:p>
            <a:fld id="{8B3E1A3D-8A7F-4133-9A2B-6701D8024CA5}" type="slidenum">
              <a:rPr kumimoji="1" lang="ja-JP" altLang="en-US" smtClean="0"/>
              <a:t>9</a:t>
            </a:fld>
            <a:endParaRPr kumimoji="1" lang="ja-JP" altLang="en-US"/>
          </a:p>
        </p:txBody>
      </p:sp>
    </p:spTree>
    <p:extLst>
      <p:ext uri="{BB962C8B-B14F-4D97-AF65-F5344CB8AC3E}">
        <p14:creationId xmlns:p14="http://schemas.microsoft.com/office/powerpoint/2010/main" val="1706458665"/>
      </p:ext>
    </p:extLst>
  </p:cSld>
  <p:clrMapOvr>
    <a:masterClrMapping/>
  </p:clrMapOvr>
  <mc:AlternateContent xmlns:mc="http://schemas.openxmlformats.org/markup-compatibility/2006">
    <mc:Choice xmlns:p14="http://schemas.microsoft.com/office/powerpoint/2010/main" Requires="p14">
      <p:transition spd="slow" p14:dur="2000" advTm="70006"/>
    </mc:Choice>
    <mc:Fallback>
      <p:transition spd="slow" advTm="70006"/>
    </mc:Fallback>
  </mc:AlternateContent>
  <p:extLst>
    <p:ext uri="{3A86A75C-4F4B-4683-9AE1-C65F6400EC91}">
      <p14:laserTraceLst xmlns:p14="http://schemas.microsoft.com/office/powerpoint/2010/main">
        <p14:tracePtLst>
          <p14:tracePt t="256" x="1157288" y="2111375"/>
          <p14:tracePt t="444" x="1152525" y="2111375"/>
          <p14:tracePt t="448" x="1141413" y="2111375"/>
          <p14:tracePt t="483" x="1146175" y="2108200"/>
          <p14:tracePt t="491" x="1160463" y="2103438"/>
          <p14:tracePt t="498" x="1163638" y="2103438"/>
          <p14:tracePt t="505" x="1179513" y="2097088"/>
          <p14:tracePt t="515" x="1182688" y="2097088"/>
          <p14:tracePt t="522" x="1185863" y="2097088"/>
          <p14:tracePt t="531" x="1190625" y="2097088"/>
          <p14:tracePt t="539" x="1198563" y="2097088"/>
          <p14:tracePt t="553" x="1201738" y="2097088"/>
          <p14:tracePt t="557" x="1209675" y="2097088"/>
          <p14:tracePt t="562" x="1216025" y="2097088"/>
          <p14:tracePt t="571" x="1231900" y="2084388"/>
          <p14:tracePt t="577" x="1235075" y="2081213"/>
          <p14:tracePt t="588" x="1246188" y="2070100"/>
          <p14:tracePt t="596" x="1250950" y="2066925"/>
          <p14:tracePt t="603" x="1257300" y="2062163"/>
          <p14:tracePt t="610" x="1262063" y="2058988"/>
          <p14:tracePt t="618" x="1268413" y="2051050"/>
          <p14:tracePt t="652" x="1273175" y="2051050"/>
          <p14:tracePt t="660" x="1273175" y="2047875"/>
          <p14:tracePt t="692" x="1276350" y="2047875"/>
          <p14:tracePt t="831" x="1268413" y="2051050"/>
          <p14:tracePt t="840" x="1262063" y="2051050"/>
          <p14:tracePt t="850" x="1257300" y="2051050"/>
          <p14:tracePt t="857" x="1243013" y="2051050"/>
          <p14:tracePt t="860" x="1223963" y="2058988"/>
          <p14:tracePt t="868" x="1209675" y="2058988"/>
          <p14:tracePt t="876" x="1190625" y="2062163"/>
          <p14:tracePt t="884" x="1174750" y="2066925"/>
          <p14:tracePt t="892" x="1160463" y="2066925"/>
          <p14:tracePt t="901" x="1149350" y="2070100"/>
          <p14:tracePt t="908" x="1141413" y="2073275"/>
          <p14:tracePt t="917" x="1133475" y="2078038"/>
          <p14:tracePt t="924" x="1122363" y="2081213"/>
          <p14:tracePt t="933" x="1116013" y="2081213"/>
          <p14:tracePt t="939" x="1100138" y="2089150"/>
          <p14:tracePt t="949" x="1093788" y="2092325"/>
          <p14:tracePt t="956" x="1085850" y="2092325"/>
          <p14:tracePt t="972" x="1077913" y="2092325"/>
          <p14:tracePt t="984" x="1074738" y="2092325"/>
          <p14:tracePt t="1235" x="1077913" y="2092325"/>
          <p14:tracePt t="1678" x="1081088" y="2092325"/>
          <p14:tracePt t="1694" x="1085850" y="2092325"/>
          <p14:tracePt t="1746" x="1089025" y="2092325"/>
          <p14:tracePt t="1792" x="1093788" y="2092325"/>
          <p14:tracePt t="1921" x="1096963" y="2092325"/>
          <p14:tracePt t="2226" x="1100138" y="2092325"/>
          <p14:tracePt t="2287" x="1100138" y="2089150"/>
          <p14:tracePt t="2322" x="1104900" y="2089150"/>
          <p14:tracePt t="3065" x="1104900" y="2084388"/>
          <p14:tracePt t="3079" x="1108075" y="2084388"/>
          <p14:tracePt t="3247" x="1108075" y="2081213"/>
          <p14:tracePt t="3273" x="1111250" y="2081213"/>
          <p14:tracePt t="3627" x="1116013" y="2081213"/>
          <p14:tracePt t="3642" x="1116013" y="2078038"/>
          <p14:tracePt t="3807" x="1116013" y="2073275"/>
          <p14:tracePt t="3818" x="1119188" y="2073275"/>
          <p14:tracePt t="4055" x="1122363" y="2073275"/>
          <p14:tracePt t="4333" x="1122363" y="2070100"/>
          <p14:tracePt t="4348" x="1127125" y="2066925"/>
          <p14:tracePt t="4390" x="1130300" y="2066925"/>
          <p14:tracePt t="4450" x="1130300" y="2062163"/>
          <p14:tracePt t="4477" x="1133475" y="2062163"/>
          <p14:tracePt t="4479" x="1133475" y="2058988"/>
          <p14:tracePt t="4700" x="1138238" y="2058988"/>
          <p14:tracePt t="4730" x="1138238" y="2055813"/>
          <p14:tracePt t="4737" x="1141413" y="2055813"/>
          <p14:tracePt t="4746" x="1146175" y="2051050"/>
          <p14:tracePt t="5031" x="1146175" y="2047875"/>
          <p14:tracePt t="5039" x="1149350" y="2047875"/>
          <p14:tracePt t="5057" x="1149350" y="2044700"/>
          <p14:tracePt t="5645" x="1152525" y="2044700"/>
          <p14:tracePt t="5700" x="1157288" y="2044700"/>
          <p14:tracePt t="5714" x="1160463" y="2039938"/>
          <p14:tracePt t="5730" x="1163638" y="2039938"/>
          <p14:tracePt t="5736" x="1163638" y="2036763"/>
          <p14:tracePt t="5746" x="1168400" y="2036763"/>
          <p14:tracePt t="5778" x="1168400" y="2032000"/>
          <p14:tracePt t="5783" x="1171575" y="2032000"/>
          <p14:tracePt t="5800" x="1174750" y="2032000"/>
          <p14:tracePt t="5828" x="1179513" y="2032000"/>
          <p14:tracePt t="5940" x="1182688" y="2032000"/>
          <p14:tracePt t="6001" x="1182688" y="2028825"/>
          <p14:tracePt t="7016" x="1185863" y="2028825"/>
          <p14:tracePt t="7022" x="1185863" y="2025650"/>
          <p14:tracePt t="7029" x="1190625" y="2025650"/>
          <p14:tracePt t="7038" x="1193800" y="2020888"/>
          <p14:tracePt t="7043" x="1193800" y="2017713"/>
          <p14:tracePt t="7052" x="1198563" y="2017713"/>
          <p14:tracePt t="7060" x="1201738" y="2014538"/>
          <p14:tracePt t="7084" x="1201738" y="2009775"/>
          <p14:tracePt t="7109" x="1204913" y="2009775"/>
          <p14:tracePt t="7132" x="1209675" y="2009775"/>
          <p14:tracePt t="7141" x="1212850" y="2009775"/>
          <p14:tracePt t="7148" x="1212850" y="2006600"/>
          <p14:tracePt t="7156" x="1212850" y="2003425"/>
          <p14:tracePt t="7164" x="1216025" y="2003425"/>
          <p14:tracePt t="7172" x="1220788" y="1998663"/>
          <p14:tracePt t="7180" x="1220788" y="1995488"/>
          <p14:tracePt t="7188" x="1223963" y="1995488"/>
          <p14:tracePt t="7385" x="1227138" y="1995488"/>
          <p14:tracePt t="7406" x="1227138" y="1990725"/>
          <p14:tracePt t="7424" x="1231900" y="1990725"/>
          <p14:tracePt t="7431" x="1235075" y="1987550"/>
          <p14:tracePt t="7454" x="1238250" y="1984375"/>
          <p14:tracePt t="7478" x="1243013" y="1979613"/>
          <p14:tracePt t="8280" x="1246188" y="1979613"/>
          <p14:tracePt t="8288" x="1246188" y="1976438"/>
          <p14:tracePt t="8306" x="1250950" y="1976438"/>
          <p14:tracePt t="8312" x="1250950" y="1973263"/>
          <p14:tracePt t="8513" x="1254125" y="1973263"/>
          <p14:tracePt t="8521" x="1254125" y="1968500"/>
          <p14:tracePt t="8529" x="1257300" y="1965325"/>
          <p14:tracePt t="8626" x="1262063" y="1965325"/>
          <p14:tracePt t="8731" x="1262063" y="1962150"/>
          <p14:tracePt t="8739" x="1265238" y="1962150"/>
          <p14:tracePt t="8755" x="1265238" y="1957388"/>
          <p14:tracePt t="8775" x="1268413" y="1957388"/>
          <p14:tracePt t="8905" x="1273175" y="1954213"/>
          <p14:tracePt t="8930" x="1273175" y="1951038"/>
          <p14:tracePt t="8937" x="1276350" y="1951038"/>
          <p14:tracePt t="8941" x="1276350" y="1946275"/>
          <p14:tracePt t="10105" x="1279525" y="1943100"/>
          <p14:tracePt t="10115" x="1284288" y="1943100"/>
          <p14:tracePt t="10121" x="1287463" y="1943100"/>
          <p14:tracePt t="10145" x="1292225" y="1943100"/>
          <p14:tracePt t="10160" x="1295400" y="1943100"/>
          <p14:tracePt t="10170" x="1303338" y="1943100"/>
          <p14:tracePt t="10178" x="1317625" y="1943100"/>
          <p14:tracePt t="10183" x="1377950" y="1943100"/>
          <p14:tracePt t="10193" x="1436688" y="1943100"/>
          <p14:tracePt t="10198" x="1538288" y="1943100"/>
          <p14:tracePt t="10206" x="1620838" y="1935163"/>
          <p14:tracePt t="10214" x="1714500" y="1920875"/>
          <p14:tracePt t="10221" x="1849438" y="1898650"/>
          <p14:tracePt t="10230" x="1946275" y="1890713"/>
          <p14:tracePt t="10238" x="2043113" y="1874838"/>
          <p14:tracePt t="10246" x="2141538" y="1868488"/>
          <p14:tracePt t="10254" x="2224088" y="1860550"/>
          <p14:tracePt t="10264" x="2298700" y="1860550"/>
          <p14:tracePt t="10274" x="2351088" y="1860550"/>
          <p14:tracePt t="10279" x="2381250" y="1860550"/>
          <p14:tracePt t="10290" x="2398713" y="1860550"/>
          <p14:tracePt t="10295" x="2411413" y="1860550"/>
          <p14:tracePt t="10305" x="2414588" y="1860550"/>
          <p14:tracePt t="10314" x="2422525" y="1860550"/>
          <p14:tracePt t="10321" x="2433638" y="1860550"/>
          <p14:tracePt t="10329" x="2439988" y="1860550"/>
          <p14:tracePt t="10338" x="2463800" y="1860550"/>
          <p14:tracePt t="10344" x="2492375" y="1860550"/>
          <p14:tracePt t="10351" x="2544763" y="1863725"/>
          <p14:tracePt t="10360" x="2582863" y="1863725"/>
          <p14:tracePt t="10370" x="2627313" y="1871663"/>
          <p14:tracePt t="10378" x="2657475" y="1871663"/>
          <p14:tracePt t="10387" x="2673350" y="1871663"/>
          <p14:tracePt t="10395" x="2695575" y="1871663"/>
          <p14:tracePt t="10400" x="2717800" y="1871663"/>
          <p14:tracePt t="10408" x="2728913" y="1871663"/>
          <p14:tracePt t="10416" x="2740025" y="1871663"/>
          <p14:tracePt t="10425" x="2747963" y="1871663"/>
          <p14:tracePt t="10434" x="2754313" y="1871663"/>
          <p14:tracePt t="10444" x="2759075" y="1871663"/>
          <p14:tracePt t="10462" x="2762250" y="1871663"/>
          <p14:tracePt t="10493" x="2762250" y="1874838"/>
          <p14:tracePt t="10507" x="2759075" y="1879600"/>
          <p14:tracePt t="10516" x="2754313" y="1882775"/>
          <p14:tracePt t="10522" x="2754313" y="1885950"/>
          <p14:tracePt t="10528" x="2747963" y="1893888"/>
          <p14:tracePt t="10536" x="2743200" y="1898650"/>
          <p14:tracePt t="10546" x="2736850" y="1909763"/>
          <p14:tracePt t="10552" x="2732088" y="1916113"/>
          <p14:tracePt t="10562" x="2728913" y="1924050"/>
          <p14:tracePt t="10568" x="2725738" y="1931988"/>
          <p14:tracePt t="10581" x="2725738" y="1943100"/>
          <p14:tracePt t="10589" x="2725738" y="1946275"/>
          <p14:tracePt t="10597" x="2720975" y="1951038"/>
          <p14:tracePt t="10601" x="2717800" y="1954213"/>
          <p14:tracePt t="10615" x="2714625" y="1957388"/>
          <p14:tracePt t="10619" x="2709863" y="1965325"/>
          <p14:tracePt t="10626" x="2706688" y="1968500"/>
          <p14:tracePt t="10634" x="2701925" y="1976438"/>
          <p14:tracePt t="10641" x="2695575" y="1979613"/>
          <p14:tracePt t="10650" x="2695575" y="1984375"/>
          <p14:tracePt t="10658" x="2690813" y="1987550"/>
          <p14:tracePt t="10666" x="2684463" y="1995488"/>
          <p14:tracePt t="10675" x="2679700" y="1995488"/>
          <p14:tracePt t="10684" x="2679700" y="1998663"/>
          <p14:tracePt t="10694" x="2679700" y="2003425"/>
          <p14:tracePt t="10700" x="2673350" y="2009775"/>
          <p14:tracePt t="10710" x="2673350" y="2014538"/>
          <p14:tracePt t="10717" x="2673350" y="2017713"/>
          <p14:tracePt t="10723" x="2673350" y="2020888"/>
          <p14:tracePt t="10731" x="2673350" y="2028825"/>
          <p14:tracePt t="10738" x="2676525" y="2028825"/>
          <p14:tracePt t="10746" x="2676525" y="2032000"/>
          <p14:tracePt t="10754" x="2676525" y="2036763"/>
          <p14:tracePt t="10807" x="2676525" y="2039938"/>
          <p14:tracePt t="10827" x="2676525" y="2044700"/>
          <p14:tracePt t="10838" x="2676525" y="2047875"/>
          <p14:tracePt t="10843" x="2676525" y="2058988"/>
          <p14:tracePt t="10849" x="2676525" y="2070100"/>
          <p14:tracePt t="10856" x="2676525" y="2084388"/>
          <p14:tracePt t="10868" x="2676525" y="2133600"/>
          <p14:tracePt t="10872" x="2676525" y="2163763"/>
          <p14:tracePt t="10880" x="2668588" y="2189163"/>
          <p14:tracePt t="10887" x="2649538" y="2249488"/>
          <p14:tracePt t="10896" x="2638425" y="2282825"/>
          <p14:tracePt t="10913" x="2609850" y="2384425"/>
          <p14:tracePt t="10925" x="2597150" y="2414588"/>
          <p14:tracePt t="10928" x="2571750" y="2492375"/>
          <p14:tracePt t="10936" x="2560638" y="2527300"/>
          <p14:tracePt t="10944" x="2538413" y="2579688"/>
          <p14:tracePt t="10952" x="2533650" y="2593975"/>
          <p14:tracePt t="10963" x="2533650" y="2605088"/>
          <p14:tracePt t="10969" x="2530475" y="2620963"/>
          <p14:tracePt t="10980" x="2530475" y="2624138"/>
          <p14:tracePt t="10984" x="2530475" y="2627313"/>
          <p14:tracePt t="10992" x="2527300" y="2627313"/>
          <p14:tracePt t="11000" x="2519363" y="2627313"/>
          <p14:tracePt t="11012" x="2519363" y="2635250"/>
          <p14:tracePt t="11497" x="2519363" y="2638425"/>
          <p14:tracePt t="11506" x="2519363" y="2643188"/>
          <p14:tracePt t="11508" x="2527300" y="2651125"/>
          <p14:tracePt t="11516" x="2530475" y="2651125"/>
          <p14:tracePt t="11523" x="2530475" y="2654300"/>
          <p14:tracePt t="11548" x="2533650" y="2654300"/>
          <p14:tracePt t="11556" x="2538413" y="2654300"/>
          <p14:tracePt t="11564" x="2538413" y="2646363"/>
          <p14:tracePt t="11572" x="2538413" y="2635250"/>
          <p14:tracePt t="11580" x="2544763" y="2624138"/>
          <p14:tracePt t="11588" x="2544763" y="2620963"/>
          <p14:tracePt t="11596" x="2549525" y="2616200"/>
          <p14:tracePt t="11604" x="2552700" y="2609850"/>
          <p14:tracePt t="11614" x="2552700" y="2605088"/>
          <p14:tracePt t="11619" x="2557463" y="2598738"/>
          <p14:tracePt t="11633" x="2560638" y="2593975"/>
          <p14:tracePt t="11656" x="2560638" y="2590800"/>
          <p14:tracePt t="11688" x="2560638" y="2586038"/>
          <p14:tracePt t="11816" x="2560638" y="2582863"/>
          <p14:tracePt t="12761" x="2560638" y="2579688"/>
          <p14:tracePt t="12769" x="2563813" y="2579688"/>
          <p14:tracePt t="12776" x="2563813" y="2574925"/>
          <p14:tracePt t="12786" x="2568575" y="2571750"/>
          <p14:tracePt t="12997" x="2571750" y="2571750"/>
          <p14:tracePt t="13984" x="2574925" y="2571750"/>
          <p14:tracePt t="13995" x="2574925" y="2568575"/>
          <p14:tracePt t="14010" x="2579688" y="2563813"/>
          <p14:tracePt t="14684" x="2582863" y="2560638"/>
          <p14:tracePt t="14693" x="2586038" y="2557463"/>
          <p14:tracePt t="14700" x="2590800" y="2552700"/>
          <p14:tracePt t="14708" x="2593975" y="2552700"/>
          <p14:tracePt t="14716" x="2597150" y="2544763"/>
          <p14:tracePt t="14853" x="2601913" y="2544763"/>
          <p14:tracePt t="14936" x="2605088" y="2544763"/>
          <p14:tracePt t="14949" x="2605088" y="2541588"/>
          <p14:tracePt t="14974" x="2605088" y="2538413"/>
          <p14:tracePt t="14979" x="2609850" y="2538413"/>
          <p14:tracePt t="14995" x="2609850" y="2533650"/>
          <p14:tracePt t="15002" x="2613025" y="2530475"/>
          <p14:tracePt t="15353" x="2613025" y="2527300"/>
          <p14:tracePt t="15362" x="2616200" y="2527300"/>
          <p14:tracePt t="15592" x="2620963" y="2527300"/>
          <p14:tracePt t="15833" x="2620963" y="2522538"/>
          <p14:tracePt t="19931" x="2624138" y="2522538"/>
          <p14:tracePt t="21848" x="2616200" y="2527300"/>
          <p14:tracePt t="21854" x="2613025" y="2530475"/>
          <p14:tracePt t="21863" x="2609850" y="2533650"/>
          <p14:tracePt t="21870" x="2601913" y="2541588"/>
          <p14:tracePt t="21879" x="2593975" y="2549525"/>
          <p14:tracePt t="21888" x="2590800" y="2552700"/>
          <p14:tracePt t="21904" x="2571750" y="2568575"/>
          <p14:tracePt t="21910" x="2563813" y="2579688"/>
          <p14:tracePt t="21925" x="2552700" y="2593975"/>
          <p14:tracePt t="21929" x="2549525" y="2605088"/>
          <p14:tracePt t="21937" x="2544763" y="2613025"/>
          <p14:tracePt t="21946" x="2544763" y="2624138"/>
          <p14:tracePt t="21957" x="2544763" y="2632075"/>
          <p14:tracePt t="21962" x="2544763" y="2643188"/>
          <p14:tracePt t="21968" x="2544763" y="2651125"/>
          <p14:tracePt t="21977" x="2541588" y="2665413"/>
          <p14:tracePt t="21983" x="2541588" y="2673350"/>
          <p14:tracePt t="21992" x="2541588" y="2684463"/>
          <p14:tracePt t="22000" x="2538413" y="2690813"/>
          <p14:tracePt t="22008" x="2538413" y="2703513"/>
          <p14:tracePt t="22016" x="2533650" y="2720975"/>
          <p14:tracePt t="22024" x="2530475" y="2728913"/>
          <p14:tracePt t="22032" x="2527300" y="2740025"/>
          <p14:tracePt t="22040" x="2522538" y="2751138"/>
          <p14:tracePt t="22048" x="2519363" y="2767013"/>
          <p14:tracePt t="22056" x="2511425" y="2792413"/>
          <p14:tracePt t="22064" x="2508250" y="2811463"/>
          <p14:tracePt t="22072" x="2508250" y="2822575"/>
          <p14:tracePt t="22080" x="2505075" y="2844800"/>
          <p14:tracePt t="22088" x="2505075" y="2874963"/>
          <p14:tracePt t="22098" x="2505075" y="2908300"/>
          <p14:tracePt t="22108" x="2505075" y="2938463"/>
          <p14:tracePt t="22116" x="2500313" y="2968625"/>
          <p14:tracePt t="22119" x="2492375" y="3001963"/>
          <p14:tracePt t="22128" x="2489200" y="3009900"/>
          <p14:tracePt t="22142" x="2486025" y="3032125"/>
          <p14:tracePt t="22147" x="2486025" y="3046413"/>
          <p14:tracePt t="22151" x="2481263" y="3070225"/>
          <p14:tracePt t="22160" x="2481263" y="3073400"/>
          <p14:tracePt t="22167" x="2481263" y="3087688"/>
          <p14:tracePt t="22179" x="2478088" y="3095625"/>
          <p14:tracePt t="22185" x="2478088" y="3098800"/>
          <p14:tracePt t="22196" x="2478088" y="3111500"/>
          <p14:tracePt t="22202" x="2474913" y="3111500"/>
          <p14:tracePt t="22210" x="2459038" y="3111500"/>
          <p14:tracePt t="22694" x="2455863" y="3111500"/>
          <p14:tracePt t="22706" x="2451100" y="3111500"/>
          <p14:tracePt t="22711" x="2451100" y="3106738"/>
          <p14:tracePt t="22723" x="2444750" y="3106738"/>
          <p14:tracePt t="22758" x="2451100" y="3103563"/>
          <p14:tracePt t="22766" x="2459038" y="3095625"/>
          <p14:tracePt t="22774" x="2436813" y="3095625"/>
          <p14:tracePt t="22781" x="2436813" y="3084513"/>
          <p14:tracePt t="22790" x="2436813" y="3081338"/>
          <p14:tracePt t="22801" x="2439988" y="3070225"/>
          <p14:tracePt t="22807" x="2439988" y="3062288"/>
          <p14:tracePt t="22813" x="2439988" y="3054350"/>
          <p14:tracePt t="22823" x="2439988" y="3046413"/>
          <p14:tracePt t="22854" x="2439988" y="3043238"/>
          <p14:tracePt t="22942" x="2439988" y="3040063"/>
          <p14:tracePt t="23044" x="2444750" y="3040063"/>
          <p14:tracePt t="23068" x="2451100" y="3035300"/>
          <p14:tracePt t="23078" x="2451100" y="3032125"/>
          <p14:tracePt t="23091" x="2451100" y="3028950"/>
          <p14:tracePt t="23289" x="2455863" y="3028950"/>
          <p14:tracePt t="23305" x="2455863" y="3024188"/>
          <p14:tracePt t="23319" x="2459038" y="3024188"/>
          <p14:tracePt t="23339" x="2463800" y="3024188"/>
          <p14:tracePt t="23362" x="2463800" y="3021013"/>
          <p14:tracePt t="23370" x="2466975" y="3021013"/>
          <p14:tracePt t="23386" x="2466975" y="3017838"/>
          <p14:tracePt t="23608" x="2466975" y="3013075"/>
          <p14:tracePt t="23632" x="2470150" y="3013075"/>
          <p14:tracePt t="23894" x="2470150" y="3009900"/>
          <p14:tracePt t="23902" x="2474913" y="3009900"/>
          <p14:tracePt t="23908" x="2474913" y="3006725"/>
          <p14:tracePt t="23922" x="2478088" y="3006725"/>
          <p14:tracePt t="23931" x="2478088" y="3001963"/>
          <p14:tracePt t="25550" x="2481263" y="3001963"/>
          <p14:tracePt t="25562" x="2481263" y="2998788"/>
          <p14:tracePt t="25574" x="2486025" y="2998788"/>
          <p14:tracePt t="25578" x="2486025" y="2994025"/>
          <p14:tracePt t="25588" x="2489200" y="2990850"/>
          <p14:tracePt t="25896" x="2489200" y="2987675"/>
          <p14:tracePt t="26749" x="2492375" y="2987675"/>
          <p14:tracePt t="26757" x="2497138" y="2987675"/>
          <p14:tracePt t="26780" x="2500313" y="2987675"/>
          <p14:tracePt t="26788" x="2505075" y="2987675"/>
          <p14:tracePt t="26796" x="2508250" y="2987675"/>
          <p14:tracePt t="26803" x="2511425" y="2987675"/>
          <p14:tracePt t="26820" x="2516188" y="2987675"/>
          <p14:tracePt t="26828" x="2522538" y="2987675"/>
          <p14:tracePt t="26836" x="2530475" y="2987675"/>
          <p14:tracePt t="26844" x="2533650" y="2987675"/>
          <p14:tracePt t="26853" x="2541588" y="2987675"/>
          <p14:tracePt t="26862" x="2544763" y="2987675"/>
          <p14:tracePt t="26870" x="2549525" y="2987675"/>
          <p14:tracePt t="26879" x="2552700" y="2987675"/>
          <p14:tracePt t="26888" x="2557463" y="2987675"/>
          <p14:tracePt t="26891" x="2560638" y="2987675"/>
          <p14:tracePt t="26917" x="2582863" y="2987675"/>
          <p14:tracePt t="26920" x="2605088" y="2987675"/>
          <p14:tracePt t="26926" x="2627313" y="2987675"/>
          <p14:tracePt t="26936" x="2646363" y="2987675"/>
          <p14:tracePt t="26945" x="2654300" y="2987675"/>
          <p14:tracePt t="26951" x="2662238" y="2987675"/>
          <p14:tracePt t="26960" x="2665413" y="2987675"/>
          <p14:tracePt t="26991" x="2668588" y="2987675"/>
          <p14:tracePt t="27007" x="2673350" y="2987675"/>
          <p14:tracePt t="27015" x="2684463" y="2990850"/>
          <p14:tracePt t="27022" x="2706688" y="2998788"/>
          <p14:tracePt t="27030" x="2732088" y="3001963"/>
          <p14:tracePt t="27037" x="2754313" y="3006725"/>
          <p14:tracePt t="27046" x="2773363" y="3009900"/>
          <p14:tracePt t="27057" x="2789238" y="3009900"/>
          <p14:tracePt t="27064" x="2800350" y="3013075"/>
          <p14:tracePt t="27080" x="2800350" y="3017838"/>
          <p14:tracePt t="27091" x="2800350" y="3021013"/>
          <p14:tracePt t="27097" x="2800350" y="3024188"/>
          <p14:tracePt t="27104" x="2800350" y="3028950"/>
          <p14:tracePt t="27112" x="2803525" y="3032125"/>
          <p14:tracePt t="27120" x="2806700" y="3032125"/>
          <p14:tracePt t="27130" x="2814638" y="3040063"/>
          <p14:tracePt t="27137" x="2822575" y="3054350"/>
          <p14:tracePt t="27146" x="2825750" y="3059113"/>
          <p14:tracePt t="27149" x="2836863" y="3070225"/>
          <p14:tracePt t="27159" x="2841625" y="3076575"/>
          <p14:tracePt t="27166" x="2855913" y="3098800"/>
          <p14:tracePt t="27174" x="2878138" y="3140075"/>
          <p14:tracePt t="27184" x="2894013" y="3152775"/>
          <p14:tracePt t="27190" x="2927350" y="3197225"/>
          <p14:tracePt t="27200" x="2941638" y="3208338"/>
          <p14:tracePt t="27209" x="2965450" y="3241675"/>
          <p14:tracePt t="27218" x="2968625" y="3252788"/>
          <p14:tracePt t="27227" x="2976563" y="3279775"/>
          <p14:tracePt t="27236" x="2979738" y="3286125"/>
          <p14:tracePt t="27243" x="2982913" y="3290888"/>
          <p14:tracePt t="27252" x="2987675" y="3286125"/>
          <p14:tracePt t="27255" x="2994025" y="3271838"/>
          <p14:tracePt t="27264" x="3001963" y="3263900"/>
          <p14:tracePt t="27837" x="3005138" y="3263900"/>
          <p14:tracePt t="27852" x="3009900" y="3263900"/>
          <p14:tracePt t="27860" x="3013075" y="3263900"/>
          <p14:tracePt t="27870" x="3017838" y="3260725"/>
          <p14:tracePt t="27880" x="3017838" y="3257550"/>
          <p14:tracePt t="27884" x="3017838" y="3252788"/>
          <p14:tracePt t="27893" x="3017838" y="3249613"/>
          <p14:tracePt t="27916" x="3017838" y="3244850"/>
          <p14:tracePt t="27919" x="3017838" y="3241675"/>
          <p14:tracePt t="27932" x="3013075" y="3241675"/>
          <p14:tracePt t="27940" x="3013075" y="3238500"/>
          <p14:tracePt t="27950" x="3009900" y="3238500"/>
          <p14:tracePt t="27976" x="3005138" y="3238500"/>
          <p14:tracePt t="28016" x="3005138" y="3233738"/>
          <p14:tracePt t="28025" x="3005138" y="3230563"/>
          <p14:tracePt t="28090" x="3005138" y="3233738"/>
          <p14:tracePt t="28096" x="3005138" y="3249613"/>
          <p14:tracePt t="28104" x="3005138" y="3257550"/>
          <p14:tracePt t="28115" x="3032125" y="3286125"/>
          <p14:tracePt t="28121" x="3062288" y="3335338"/>
          <p14:tracePt t="28131" x="3076575" y="3362325"/>
          <p14:tracePt t="28134" x="3189288" y="3467100"/>
          <p14:tracePt t="28143" x="3233738" y="3514725"/>
          <p14:tracePt t="28150" x="3282950" y="3552825"/>
          <p14:tracePt t="28158" x="3316288" y="3582988"/>
          <p14:tracePt t="28166" x="3335338" y="3594100"/>
          <p14:tracePt t="28174" x="3349625" y="3616325"/>
          <p14:tracePt t="28182" x="3360738" y="3624263"/>
          <p14:tracePt t="28208" x="3360738" y="3627438"/>
          <p14:tracePt t="28222" x="3360738" y="3630613"/>
          <p14:tracePt t="28247" x="3360738" y="3635375"/>
          <p14:tracePt t="28258" x="3365500" y="3635375"/>
          <p14:tracePt t="28266" x="3365500" y="3638550"/>
          <p14:tracePt t="28276" x="3365500" y="3641725"/>
          <p14:tracePt t="28406" x="3360738" y="3641725"/>
          <p14:tracePt t="28467" x="3357563" y="3641725"/>
          <p14:tracePt t="28484" x="3357563" y="3638550"/>
          <p14:tracePt t="28496" x="3354388" y="3638550"/>
          <p14:tracePt t="28505" x="3349625" y="3635375"/>
          <p14:tracePt t="28512" x="3346450" y="3635375"/>
          <p14:tracePt t="28531" x="3343275" y="3635375"/>
          <p14:tracePt t="28569" x="3338513" y="3635375"/>
          <p14:tracePt t="28596" x="3335338" y="3635375"/>
          <p14:tracePt t="28603" x="3332163" y="3630613"/>
          <p14:tracePt t="28612" x="3324225" y="3627438"/>
          <p14:tracePt t="28622" x="3294063" y="3616325"/>
          <p14:tracePt t="28627" x="3282950" y="3608388"/>
          <p14:tracePt t="28634" x="3233738" y="3594100"/>
          <p14:tracePt t="28642" x="3208338" y="3582988"/>
          <p14:tracePt t="28652" x="3186113" y="3578225"/>
          <p14:tracePt t="28661" x="3098800" y="3556000"/>
          <p14:tracePt t="28666" x="3062288" y="3552825"/>
          <p14:tracePt t="28674" x="3035300" y="3552825"/>
          <p14:tracePt t="28682" x="2982913" y="3544888"/>
          <p14:tracePt t="28690" x="2968625" y="3544888"/>
          <p14:tracePt t="28698" x="2960688" y="3544888"/>
          <p14:tracePt t="28706" x="2952750" y="3544888"/>
          <p14:tracePt t="28714" x="2949575" y="3544888"/>
          <p14:tracePt t="28723" x="2941638" y="3544888"/>
          <p14:tracePt t="28732" x="2930525" y="3544888"/>
          <p14:tracePt t="28741" x="2913063" y="3544888"/>
          <p14:tracePt t="28746" x="2897188" y="3544888"/>
          <p14:tracePt t="28755" x="2886075" y="3544888"/>
          <p14:tracePt t="28762" x="2855913" y="3544888"/>
          <p14:tracePt t="28770" x="2819400" y="3544888"/>
          <p14:tracePt t="28781" x="2806700" y="3544888"/>
          <p14:tracePt t="28789" x="2784475" y="3544888"/>
          <p14:tracePt t="28794" x="2762250" y="3544888"/>
          <p14:tracePt t="28806" x="2751138" y="3544888"/>
          <p14:tracePt t="28818" x="2728913" y="3544888"/>
          <p14:tracePt t="28823" x="2714625" y="3544888"/>
          <p14:tracePt t="28827" x="2709863" y="3544888"/>
          <p14:tracePt t="28892" x="2714625" y="3544888"/>
          <p14:tracePt t="29084" x="2714625" y="3541713"/>
          <p14:tracePt t="29295" x="2717800" y="3541713"/>
          <p14:tracePt t="29338" x="2720975" y="3541713"/>
          <p14:tracePt t="29582" x="2720975" y="3536950"/>
          <p14:tracePt t="29598" x="2725738" y="3536950"/>
          <p14:tracePt t="29774" x="2728913" y="3536950"/>
          <p14:tracePt t="29790" x="2732088" y="3536950"/>
          <p14:tracePt t="30233" x="2736850" y="3536950"/>
          <p14:tracePt t="30241" x="2736850" y="3533775"/>
          <p14:tracePt t="30332" x="2740025" y="3533775"/>
          <p14:tracePt t="30338" x="2740025" y="3530600"/>
          <p14:tracePt t="30448" x="2743200" y="3530600"/>
          <p14:tracePt t="30581" x="2743200" y="3525838"/>
          <p14:tracePt t="30606" x="2747963" y="3525838"/>
          <p14:tracePt t="30832" x="2751138" y="3525838"/>
          <p14:tracePt t="30914" x="2751138" y="3522663"/>
          <p14:tracePt t="30967" x="2751138" y="3519488"/>
          <p14:tracePt t="31806" x="2754313" y="3519488"/>
          <p14:tracePt t="31827" x="2759075" y="3519488"/>
          <p14:tracePt t="32551" x="2759075" y="3514725"/>
          <p14:tracePt t="32558" x="2762250" y="3514725"/>
          <p14:tracePt t="32582" x="2767013" y="3514725"/>
          <p14:tracePt t="32590" x="2767013" y="3511550"/>
          <p14:tracePt t="32777" x="2770188" y="3511550"/>
          <p14:tracePt t="33528" x="2773363" y="3511550"/>
          <p14:tracePt t="33541" x="2778125" y="3511550"/>
          <p14:tracePt t="33550" x="2784475" y="3511550"/>
          <p14:tracePt t="33556" x="2795588" y="3511550"/>
          <p14:tracePt t="33564" x="2803525" y="3514725"/>
          <p14:tracePt t="33572" x="2806700" y="3514725"/>
          <p14:tracePt t="33580" x="2819400" y="3514725"/>
          <p14:tracePt t="33589" x="2825750" y="3519488"/>
          <p14:tracePt t="33596" x="2830513" y="3519488"/>
          <p14:tracePt t="33604" x="2833688" y="3519488"/>
          <p14:tracePt t="33612" x="2836863" y="3522663"/>
          <p14:tracePt t="33620" x="2836863" y="3525838"/>
          <p14:tracePt t="33629" x="2844800" y="3525838"/>
          <p14:tracePt t="33646" x="2847975" y="3530600"/>
          <p14:tracePt t="33656" x="2847975" y="3536950"/>
          <p14:tracePt t="33659" x="2852738" y="3541713"/>
          <p14:tracePt t="33668" x="2860675" y="3544888"/>
          <p14:tracePt t="33677" x="2867025" y="3552825"/>
          <p14:tracePt t="33684" x="2871788" y="3552825"/>
          <p14:tracePt t="33692" x="2878138" y="3560763"/>
          <p14:tracePt t="33700" x="2889250" y="3563938"/>
          <p14:tracePt t="33708" x="2897188" y="3571875"/>
          <p14:tracePt t="33716" x="2908300" y="3582988"/>
          <p14:tracePt t="33724" x="2913063" y="3589338"/>
          <p14:tracePt t="33732" x="2916238" y="3589338"/>
          <p14:tracePt t="33743" x="2919413" y="3594100"/>
          <p14:tracePt t="33752" x="2924175" y="3608388"/>
          <p14:tracePt t="33756" x="2927350" y="3613150"/>
          <p14:tracePt t="33766" x="2935288" y="3616325"/>
          <p14:tracePt t="33777" x="2949575" y="3630613"/>
          <p14:tracePt t="33781" x="2957513" y="3635375"/>
          <p14:tracePt t="33789" x="2987675" y="3652838"/>
          <p14:tracePt t="33798" x="3021013" y="3676650"/>
          <p14:tracePt t="33804" x="3046413" y="3694113"/>
          <p14:tracePt t="33814" x="3081338" y="3717925"/>
          <p14:tracePt t="33819" x="3098800" y="3724275"/>
          <p14:tracePt t="33830" x="3117850" y="3743325"/>
          <p14:tracePt t="33836" x="3133725" y="3759200"/>
          <p14:tracePt t="33846" x="3159125" y="3781425"/>
          <p14:tracePt t="33856" x="3170238" y="3792538"/>
          <p14:tracePt t="33863" x="3181350" y="3811588"/>
          <p14:tracePt t="33874" x="3200400" y="3825875"/>
          <p14:tracePt t="33879" x="3233738" y="3856038"/>
          <p14:tracePt t="33886" x="3249613" y="3863975"/>
          <p14:tracePt t="33894" x="3255963" y="3870325"/>
          <p14:tracePt t="33902" x="3260725" y="3881438"/>
          <p14:tracePt t="33910" x="3279775" y="3892550"/>
          <p14:tracePt t="33918" x="3302000" y="3897313"/>
          <p14:tracePt t="33926" x="3321050" y="3897313"/>
          <p14:tracePt t="33934" x="3335338" y="3897313"/>
          <p14:tracePt t="33942" x="3343275" y="3897313"/>
          <p14:tracePt t="34371" x="3368675" y="3897313"/>
          <p14:tracePt t="34384" x="3384550" y="3892550"/>
          <p14:tracePt t="34386" x="3409950" y="3886200"/>
          <p14:tracePt t="34394" x="3425825" y="3886200"/>
          <p14:tracePt t="34402" x="3443288" y="3886200"/>
          <p14:tracePt t="34410" x="3467100" y="3886200"/>
          <p14:tracePt t="34418" x="3495675" y="3886200"/>
          <p14:tracePt t="34425" x="3519488" y="3886200"/>
          <p14:tracePt t="34434" x="3544888" y="3881438"/>
          <p14:tracePt t="34442" x="3567113" y="3881438"/>
          <p14:tracePt t="34453" x="3597275" y="3881438"/>
          <p14:tracePt t="34460" x="3663950" y="3878263"/>
          <p14:tracePt t="34469" x="3716338" y="3863975"/>
          <p14:tracePt t="34476" x="3770313" y="3859213"/>
          <p14:tracePt t="34488" x="3825875" y="3840163"/>
          <p14:tracePt t="34490" x="3870325" y="3829050"/>
          <p14:tracePt t="34498" x="3927475" y="3822700"/>
          <p14:tracePt t="34506" x="3971925" y="3811588"/>
          <p14:tracePt t="34513" x="4008438" y="3811588"/>
          <p14:tracePt t="34522" x="4054475" y="3811588"/>
          <p14:tracePt t="34529" x="4098925" y="3811588"/>
          <p14:tracePt t="34538" x="4159250" y="3811588"/>
          <p14:tracePt t="34546" x="4211638" y="3814763"/>
          <p14:tracePt t="34554" x="4278313" y="3814763"/>
          <p14:tracePt t="34561" x="4352925" y="3817938"/>
          <p14:tracePt t="34570" x="4405313" y="3817938"/>
          <p14:tracePt t="34577" x="4473575" y="3817938"/>
          <p14:tracePt t="34585" x="4548188" y="3817938"/>
          <p14:tracePt t="34595" x="4608513" y="3817938"/>
          <p14:tracePt t="34602" x="4652963" y="3817938"/>
          <p14:tracePt t="34612" x="4697413" y="3817938"/>
          <p14:tracePt t="34621" x="4735513" y="3817938"/>
          <p14:tracePt t="34628" x="4779963" y="3817938"/>
          <p14:tracePt t="34636" x="4818063" y="3817938"/>
          <p14:tracePt t="34644" x="4862513" y="3817938"/>
          <p14:tracePt t="34652" x="4892675" y="3825875"/>
          <p14:tracePt t="34660" x="4933950" y="3825875"/>
          <p14:tracePt t="34668" x="4986338" y="3822700"/>
          <p14:tracePt t="34676" x="5016500" y="3822700"/>
          <p14:tracePt t="34684" x="5046663" y="3817938"/>
          <p14:tracePt t="34692" x="5099050" y="3811588"/>
          <p14:tracePt t="34700" x="5140325" y="3806825"/>
          <p14:tracePt t="34707" x="5168900" y="3798888"/>
          <p14:tracePt t="34721" x="5210175" y="3795713"/>
          <p14:tracePt t="34724" x="5248275" y="3787775"/>
          <p14:tracePt t="34732" x="5284788" y="3784600"/>
          <p14:tracePt t="34742" x="5330825" y="3776663"/>
          <p14:tracePt t="34754" x="5386388" y="3773488"/>
          <p14:tracePt t="34759" x="5446713" y="3765550"/>
          <p14:tracePt t="34768" x="5513388" y="3754438"/>
          <p14:tracePt t="34774" x="5581650" y="3743325"/>
          <p14:tracePt t="34779" x="5641975" y="3735388"/>
          <p14:tracePt t="34788" x="5667375" y="3732213"/>
          <p14:tracePt t="34796" x="5727700" y="3724275"/>
          <p14:tracePt t="34804" x="5786438" y="3713163"/>
          <p14:tracePt t="34811" x="5862638" y="3705225"/>
          <p14:tracePt t="34820" x="5899150" y="3702050"/>
          <p14:tracePt t="34827" x="5997575" y="3687763"/>
          <p14:tracePt t="34836" x="6113463" y="3671888"/>
          <p14:tracePt t="34844" x="6157913" y="3660775"/>
          <p14:tracePt t="34854" x="6284913" y="3646488"/>
          <p14:tracePt t="34861" x="6434138" y="3619500"/>
          <p14:tracePt t="34872" x="6486525" y="3608388"/>
          <p14:tracePt t="34880" x="6648450" y="3582988"/>
          <p14:tracePt t="34886" x="6704013" y="3571875"/>
          <p14:tracePt t="34901" x="6819900" y="3548063"/>
          <p14:tracePt t="34902" x="6861175" y="3544888"/>
          <p14:tracePt t="34912" x="6935788" y="3530600"/>
          <p14:tracePt t="34922" x="6959600" y="3525838"/>
          <p14:tracePt t="34925" x="6999288" y="3519488"/>
          <p14:tracePt t="34934" x="7007225" y="3514725"/>
          <p14:tracePt t="34942" x="7015163" y="3514725"/>
          <p14:tracePt t="34950" x="7018338" y="3514725"/>
          <p14:tracePt t="34958" x="7037388" y="3511550"/>
          <p14:tracePt t="34966" x="7048500" y="3511550"/>
          <p14:tracePt t="34974" x="7086600" y="3503613"/>
          <p14:tracePt t="34982" x="7108825" y="3495675"/>
          <p14:tracePt t="34990" x="7131050" y="3495675"/>
          <p14:tracePt t="34998" x="7164388" y="3484563"/>
          <p14:tracePt t="35006" x="7194550" y="3481388"/>
          <p14:tracePt t="35014" x="7227888" y="3478213"/>
          <p14:tracePt t="35022" x="7273925" y="3470275"/>
          <p14:tracePt t="35030" x="7302500" y="3467100"/>
          <p14:tracePt t="35038" x="7337425" y="3459163"/>
          <p14:tracePt t="35046" x="7348538" y="3455988"/>
          <p14:tracePt t="35054" x="7351713" y="3455988"/>
          <p14:tracePt t="35064" x="7354888" y="3451225"/>
          <p14:tracePt t="35277" x="7351713" y="3451225"/>
          <p14:tracePt t="35329" x="7348538" y="3451225"/>
          <p14:tracePt t="35646" x="7340600" y="3451225"/>
          <p14:tracePt t="35653" x="7337425" y="3451225"/>
          <p14:tracePt t="35661" x="7318375" y="3451225"/>
          <p14:tracePt t="35669" x="7280275" y="3451225"/>
          <p14:tracePt t="35676" x="7243763" y="3451225"/>
          <p14:tracePt t="35681" x="7197725" y="3451225"/>
          <p14:tracePt t="35692" x="7145338" y="3451225"/>
          <p14:tracePt t="35703" x="7078663" y="3451225"/>
          <p14:tracePt t="35710" x="6996113" y="3451225"/>
          <p14:tracePt t="35721" x="6880225" y="3455988"/>
          <p14:tracePt t="35725" x="6778625" y="3470275"/>
          <p14:tracePt t="35732" x="6667500" y="3484563"/>
          <p14:tracePt t="35740" x="6550025" y="3500438"/>
          <p14:tracePt t="35748" x="6400800" y="3533775"/>
          <p14:tracePt t="35756" x="6251575" y="3560763"/>
          <p14:tracePt t="35764" x="6072188" y="3600450"/>
          <p14:tracePt t="35772" x="5865813" y="3638550"/>
          <p14:tracePt t="35780" x="5764213" y="3652838"/>
          <p14:tracePt t="35788" x="5559425" y="3683000"/>
          <p14:tracePt t="35796" x="5457825" y="3698875"/>
          <p14:tracePt t="35804" x="5251450" y="3729038"/>
          <p14:tracePt t="35812" x="5176838" y="3740150"/>
          <p14:tracePt t="35820" x="5091113" y="3751263"/>
          <p14:tracePt t="35828" x="4964113" y="3759200"/>
          <p14:tracePt t="35836" x="4948238" y="3759200"/>
          <p14:tracePt t="36122" x="4941888" y="3759200"/>
          <p14:tracePt t="36125" x="4929188" y="3759200"/>
          <p14:tracePt t="36137" x="4918075" y="3759200"/>
          <p14:tracePt t="36143" x="4914900" y="3759200"/>
          <p14:tracePt t="36149" x="4911725" y="3759200"/>
          <p14:tracePt t="36158" x="4906963" y="3759200"/>
          <p14:tracePt t="36168" x="4903788" y="3759200"/>
          <p14:tracePt t="36174" x="4895850" y="3759200"/>
          <p14:tracePt t="36182" x="4884738" y="3759200"/>
          <p14:tracePt t="36190" x="4873625" y="3759200"/>
          <p14:tracePt t="36204" x="4854575" y="3759200"/>
          <p14:tracePt t="36211" x="4829175" y="3765550"/>
          <p14:tracePt t="36218" x="4795838" y="3773488"/>
          <p14:tracePt t="36227" x="4772025" y="3776663"/>
          <p14:tracePt t="36232" x="4746625" y="3781425"/>
          <p14:tracePt t="36240" x="4727575" y="3792538"/>
          <p14:tracePt t="36250" x="4713288" y="3795713"/>
          <p14:tracePt t="36259" x="4694238" y="3798888"/>
          <p14:tracePt t="36263" x="4675188" y="3798888"/>
          <p14:tracePt t="36272" x="4660900" y="3798888"/>
          <p14:tracePt t="36279" x="4638675" y="3798888"/>
          <p14:tracePt t="36288" x="4614863" y="3798888"/>
          <p14:tracePt t="36296" x="4570413" y="3798888"/>
          <p14:tracePt t="36306" x="4503738" y="3798888"/>
          <p14:tracePt t="36314" x="4443413" y="3798888"/>
          <p14:tracePt t="36323" x="4349750" y="3806825"/>
          <p14:tracePt t="36330" x="4275138" y="3814763"/>
          <p14:tracePt t="36335" x="4189413" y="3825875"/>
          <p14:tracePt t="36346" x="4073525" y="3840163"/>
          <p14:tracePt t="36357" x="3997325" y="3859213"/>
          <p14:tracePt t="36360" x="3930650" y="3875088"/>
          <p14:tracePt t="36372" x="3862388" y="3886200"/>
          <p14:tracePt t="36380" x="3817938" y="3892550"/>
          <p14:tracePt t="36383" x="3776663" y="3897313"/>
          <p14:tracePt t="36394" x="3740150" y="3903663"/>
          <p14:tracePt t="36407" x="3713163" y="3908425"/>
          <p14:tracePt t="36408" x="3698875" y="3908425"/>
          <p14:tracePt t="36416" x="3679825" y="3908425"/>
          <p14:tracePt t="36424" x="3676650" y="3908425"/>
          <p14:tracePt t="36434" x="3660775" y="3908425"/>
          <p14:tracePt t="36440" x="3657600" y="3911600"/>
          <p14:tracePt t="36450" x="3649663" y="3911600"/>
          <p14:tracePt t="36456" x="3641725" y="3911600"/>
          <p14:tracePt t="36468" x="3627438" y="3911600"/>
          <p14:tracePt t="36475" x="3600450" y="3916363"/>
          <p14:tracePt t="36484" x="3582988" y="3919538"/>
          <p14:tracePt t="36492" x="3559175" y="3922713"/>
          <p14:tracePt t="36500" x="3533775" y="3930650"/>
          <p14:tracePt t="36505" x="3511550" y="3933825"/>
          <p14:tracePt t="36516" x="3478213" y="3944938"/>
          <p14:tracePt t="36527" x="3443288" y="3956050"/>
          <p14:tracePt t="36532" x="3409950" y="3971925"/>
          <p14:tracePt t="36538" x="3379788" y="3990975"/>
          <p14:tracePt t="36546" x="3354388" y="4005263"/>
          <p14:tracePt t="36554" x="3338513" y="4013200"/>
          <p14:tracePt t="36562" x="3332163" y="4016375"/>
          <p14:tracePt t="36570" x="3327400" y="4021138"/>
          <p14:tracePt t="36586" x="3327400" y="4024313"/>
          <p14:tracePt t="36610" x="3324225" y="4024313"/>
          <p14:tracePt t="36628" x="3324225" y="4027488"/>
          <p14:tracePt t="36642" x="3324225" y="4032250"/>
          <p14:tracePt t="36706" x="3324225" y="4027488"/>
          <p14:tracePt t="36726" x="3324225" y="4024313"/>
          <p14:tracePt t="36748" x="3324225" y="4021138"/>
          <p14:tracePt t="36809" x="3324225" y="4016375"/>
          <p14:tracePt t="36879" x="3327400" y="4013200"/>
          <p14:tracePt t="36998" x="3327400" y="4010025"/>
          <p14:tracePt t="37007" x="3332163" y="4010025"/>
          <p14:tracePt t="37058" x="3335338" y="4010025"/>
          <p14:tracePt t="37104" x="3335338" y="4005263"/>
          <p14:tracePt t="37390" x="3338513" y="4005263"/>
          <p14:tracePt t="37399" x="3343275" y="4005263"/>
          <p14:tracePt t="37406" x="3343275" y="4002088"/>
          <p14:tracePt t="37422" x="3346450" y="3997325"/>
          <p14:tracePt t="37430" x="3349625" y="3997325"/>
          <p14:tracePt t="37445" x="3354388" y="3997325"/>
          <p14:tracePt t="37452" x="3354388" y="3994150"/>
          <p14:tracePt t="37460" x="3357563" y="3994150"/>
          <p14:tracePt t="37468" x="3360738" y="3994150"/>
          <p14:tracePt t="37496" x="3327400" y="3979863"/>
          <p14:tracePt t="37501" x="3290888" y="3968750"/>
          <p14:tracePt t="37512" x="3192463" y="3975100"/>
          <p14:tracePt t="37521" x="3136900" y="3975100"/>
          <p14:tracePt t="38059" x="3133725" y="3975100"/>
          <p14:tracePt t="38074" x="3128963" y="3975100"/>
          <p14:tracePt t="38090" x="3125788" y="3975100"/>
          <p14:tracePt t="38096" x="3122613" y="3975100"/>
          <p14:tracePt t="38106" x="3117850" y="3975100"/>
          <p14:tracePt t="38113" x="3109913" y="3971925"/>
          <p14:tracePt t="38129" x="3106738" y="3971925"/>
          <p14:tracePt t="38140" x="3103563" y="3971925"/>
          <p14:tracePt t="38146" x="3098800" y="3971925"/>
          <p14:tracePt t="38154" x="3092450" y="3971925"/>
          <p14:tracePt t="38162" x="3087688" y="3971925"/>
          <p14:tracePt t="38170" x="3081338" y="3979863"/>
          <p14:tracePt t="38178" x="3073400" y="3986213"/>
          <p14:tracePt t="38188" x="3065463" y="4005263"/>
          <p14:tracePt t="38194" x="3057525" y="4021138"/>
          <p14:tracePt t="38202" x="3046413" y="4027488"/>
          <p14:tracePt t="38210" x="3035300" y="4038600"/>
          <p14:tracePt t="38217" x="3013075" y="4065588"/>
          <p14:tracePt t="38226" x="3001963" y="4079875"/>
          <p14:tracePt t="38233" x="2979738" y="4106863"/>
          <p14:tracePt t="38244" x="2960688" y="4129088"/>
          <p14:tracePt t="38252" x="2930525" y="4148138"/>
          <p14:tracePt t="38264" x="2913063" y="4170363"/>
          <p14:tracePt t="38267" x="2889250" y="4189413"/>
          <p14:tracePt t="38274" x="2878138" y="4203700"/>
          <p14:tracePt t="38282" x="2855913" y="4230688"/>
          <p14:tracePt t="38290" x="2844800" y="4241800"/>
          <p14:tracePt t="38298" x="2830513" y="4259263"/>
          <p14:tracePt t="38308" x="2819400" y="4286250"/>
          <p14:tracePt t="38314" x="2800350" y="4308475"/>
          <p14:tracePt t="38324" x="2784475" y="4327525"/>
          <p14:tracePt t="38330" x="2773363" y="4346575"/>
          <p14:tracePt t="38340" x="2770188" y="4352925"/>
          <p14:tracePt t="38347" x="2762250" y="4365625"/>
          <p14:tracePt t="38359" x="2759075" y="4379913"/>
          <p14:tracePt t="38366" x="2751138" y="4391025"/>
          <p14:tracePt t="38374" x="2743200" y="4398963"/>
          <p14:tracePt t="38379" x="2732088" y="4405313"/>
          <p14:tracePt t="38388" x="2728913" y="4413250"/>
          <p14:tracePt t="38395" x="2717800" y="4429125"/>
          <p14:tracePt t="38406" x="2709863" y="4435475"/>
          <p14:tracePt t="38413" x="2701925" y="4446588"/>
          <p14:tracePt t="38420" x="2698750" y="4454525"/>
          <p14:tracePt t="38430" x="2690813" y="4457700"/>
          <p14:tracePt t="38438" x="2684463" y="4465638"/>
          <p14:tracePt t="38457" x="2684463" y="4470400"/>
          <p14:tracePt t="38621" x="2679700" y="4470400"/>
          <p14:tracePt t="38636" x="2668588" y="4473575"/>
          <p14:tracePt t="38641" x="2649538" y="4492625"/>
          <p14:tracePt t="38650" x="2616200" y="4510088"/>
          <p14:tracePt t="38660" x="2605088" y="4518025"/>
          <p14:tracePt t="38669" x="2574925" y="4545013"/>
          <p14:tracePt t="38678" x="2560638" y="4551363"/>
          <p14:tracePt t="38683" x="2541588" y="4567238"/>
          <p14:tracePt t="38690" x="2530475" y="4575175"/>
          <p14:tracePt t="38698" x="2527300" y="4578350"/>
          <p14:tracePt t="38874" x="2530475" y="4578350"/>
          <p14:tracePt t="38884" x="2530475" y="4575175"/>
          <p14:tracePt t="39390" x="2519363" y="4575175"/>
          <p14:tracePt t="39399" x="2505075" y="4575175"/>
          <p14:tracePt t="39404" x="2466975" y="4575175"/>
          <p14:tracePt t="39412" x="2451100" y="4575175"/>
          <p14:tracePt t="39420" x="2422525" y="4575175"/>
          <p14:tracePt t="39431" x="2406650" y="4575175"/>
          <p14:tracePt t="39438" x="2376488" y="4575175"/>
          <p14:tracePt t="39443" x="2339975" y="4581525"/>
          <p14:tracePt t="39456" x="2312988" y="4586288"/>
          <p14:tracePt t="39464" x="2276475" y="4592638"/>
          <p14:tracePt t="39467" x="2257425" y="4592638"/>
          <p14:tracePt t="39476" x="2246313" y="4597400"/>
          <p14:tracePt t="39483" x="2238375" y="4597400"/>
          <p14:tracePt t="39493" x="2235200" y="4597400"/>
          <p14:tracePt t="39800" x="2235200" y="4600575"/>
          <p14:tracePt t="39816" x="2238375" y="4600575"/>
          <p14:tracePt t="39956" x="2241550" y="4600575"/>
          <p14:tracePt t="39964" x="2246313" y="4600575"/>
          <p14:tracePt t="39972" x="2249488" y="4600575"/>
          <p14:tracePt t="39980" x="2260600" y="4611688"/>
          <p14:tracePt t="39992" x="2282825" y="4645025"/>
          <p14:tracePt t="39998" x="2298700" y="4679950"/>
          <p14:tracePt t="40008" x="2309813" y="4721225"/>
          <p14:tracePt t="40012" x="2328863" y="4760913"/>
          <p14:tracePt t="40019" x="2339975" y="4799013"/>
          <p14:tracePt t="40028" x="2351088" y="4840288"/>
          <p14:tracePt t="40036" x="2351088" y="4862513"/>
          <p14:tracePt t="40044" x="2351088" y="4878388"/>
          <p14:tracePt t="40051" x="2351088" y="4889500"/>
          <p14:tracePt t="40062" x="2351088" y="4895850"/>
          <p14:tracePt t="40544" x="2351088" y="4892675"/>
          <p14:tracePt t="40551" x="2354263" y="4892675"/>
          <p14:tracePt t="40568" x="2359025" y="4892675"/>
          <p14:tracePt t="40577" x="2359025" y="4889500"/>
          <p14:tracePt t="40597" x="2362200" y="4889500"/>
          <p14:tracePt t="40622" x="2362200" y="4884738"/>
          <p14:tracePt t="40670" x="2365375" y="4884738"/>
          <p14:tracePt t="40688" x="2365375" y="4881563"/>
          <p14:tracePt t="40696" x="2370138" y="4881563"/>
          <p14:tracePt t="40768" x="2370138" y="4878388"/>
          <p14:tracePt t="40885" x="2373313" y="4878388"/>
          <p14:tracePt t="41337" x="2373313" y="4873625"/>
          <p14:tracePt t="41364" x="2376488" y="4873625"/>
          <p14:tracePt t="41599" x="2376488" y="4870450"/>
          <p14:tracePt t="41608" x="2381250" y="4870450"/>
          <p14:tracePt t="41620" x="2381250" y="4867275"/>
          <p14:tracePt t="41630" x="2384425" y="4867275"/>
          <p14:tracePt t="41646" x="2384425" y="4862513"/>
          <p14:tracePt t="41655" x="2387600" y="4862513"/>
          <p14:tracePt t="41704" x="2387600" y="4859338"/>
          <p14:tracePt t="42547" x="2392363" y="4859338"/>
          <p14:tracePt t="42562" x="2395538" y="4859338"/>
          <p14:tracePt t="42567" x="2395538" y="4854575"/>
          <p14:tracePt t="42586" x="2398713" y="4854575"/>
          <p14:tracePt t="42615" x="2403475" y="4854575"/>
          <p14:tracePt t="42621" x="2403475" y="4851400"/>
          <p14:tracePt t="42646" x="2406650" y="4851400"/>
          <p14:tracePt t="42678" x="2406650" y="4848225"/>
          <p14:tracePt t="42722" x="2411413" y="4848225"/>
          <p14:tracePt t="42730" x="2411413" y="4843463"/>
          <p14:tracePt t="42756" x="2414588" y="4843463"/>
          <p14:tracePt t="42762" x="2414588" y="4840288"/>
          <p14:tracePt t="42977" x="2417763" y="4837113"/>
          <p14:tracePt t="43002" x="2417763" y="4832350"/>
          <p14:tracePt t="43013" x="2422525" y="4832350"/>
          <p14:tracePt t="43121" x="2422525" y="4840288"/>
          <p14:tracePt t="43133" x="2422525" y="4843463"/>
          <p14:tracePt t="43137" x="2422525" y="4848225"/>
          <p14:tracePt t="43143" x="2422525" y="4854575"/>
          <p14:tracePt t="43152" x="2422525" y="4859338"/>
          <p14:tracePt t="43160" x="2422525" y="4867275"/>
          <p14:tracePt t="43170" x="2422525" y="4870450"/>
          <p14:tracePt t="43187" x="2406650" y="4892675"/>
          <p14:tracePt t="44172" x="2403475" y="4892675"/>
          <p14:tracePt t="44184" x="2398713" y="4892675"/>
          <p14:tracePt t="44200" x="2398713" y="4895850"/>
          <p14:tracePt t="44208" x="2398713" y="4903788"/>
          <p14:tracePt t="44216" x="2403475" y="4906963"/>
          <p14:tracePt t="44232" x="2406650" y="4914900"/>
          <p14:tracePt t="44240" x="2411413" y="4919663"/>
          <p14:tracePt t="44248" x="2411413" y="4922838"/>
          <p14:tracePt t="44256" x="2414588" y="4926013"/>
          <p14:tracePt t="44328" x="2417763" y="4930775"/>
          <p14:tracePt t="44336" x="2422525" y="4930775"/>
          <p14:tracePt t="44344" x="2422525" y="4933950"/>
          <p14:tracePt t="44359" x="2425700" y="4933950"/>
          <p14:tracePt t="44368" x="2428875" y="4933950"/>
          <p14:tracePt t="44386" x="2433638" y="4937125"/>
          <p14:tracePt t="44394" x="2436813" y="4945063"/>
          <p14:tracePt t="44402" x="2439988" y="4953000"/>
          <p14:tracePt t="44412" x="2439988" y="4959350"/>
          <p14:tracePt t="44419" x="2444750" y="4964113"/>
          <p14:tracePt t="44425" x="2444750" y="4967288"/>
          <p14:tracePt t="44433" x="2444750" y="4972050"/>
          <p14:tracePt t="44490" x="2444750" y="4975225"/>
          <p14:tracePt t="44499" x="2444750" y="4986338"/>
          <p14:tracePt t="44506" x="2447925" y="4994275"/>
          <p14:tracePt t="44514" x="2459038" y="5005388"/>
          <p14:tracePt t="44522" x="2466975" y="5019675"/>
          <p14:tracePt t="44531" x="2466975" y="5030788"/>
          <p14:tracePt t="44538" x="2466975" y="5041900"/>
          <p14:tracePt t="44547" x="2466975" y="5053013"/>
          <p14:tracePt t="44554" x="2478088" y="5072063"/>
          <p14:tracePt t="44563" x="2481263" y="5083175"/>
          <p14:tracePt t="44572" x="2489200" y="5099050"/>
          <p14:tracePt t="44580" x="2492375" y="5105400"/>
          <p14:tracePt t="44589" x="2492375" y="5113338"/>
          <p14:tracePt t="44603" x="2492375" y="5121275"/>
          <p14:tracePt t="44614" x="2492375" y="5129213"/>
          <p14:tracePt t="44618" x="2492375" y="5132388"/>
          <p14:tracePt t="44627" x="2492375" y="5140325"/>
          <p14:tracePt t="44634" x="2497138" y="5143500"/>
          <p14:tracePt t="44673" x="2500313" y="5143500"/>
          <p14:tracePt t="44788" x="2500313" y="5146675"/>
          <p14:tracePt t="44863" x="2500313" y="5151438"/>
          <p14:tracePt t="44873" x="2500313" y="5154613"/>
          <p14:tracePt t="44875" x="2500313" y="5162550"/>
          <p14:tracePt t="44889" x="2505075" y="5173663"/>
          <p14:tracePt t="44893" x="2511425" y="5176838"/>
          <p14:tracePt t="44900" x="2522538" y="5195888"/>
          <p14:tracePt t="44908" x="2530475" y="5214938"/>
          <p14:tracePt t="44916" x="2533650" y="5222875"/>
          <p14:tracePt t="44924" x="2544763" y="5240338"/>
          <p14:tracePt t="44934" x="2544763" y="5248275"/>
          <p14:tracePt t="44941" x="2549525" y="5259388"/>
          <p14:tracePt t="44950" x="2552700" y="5267325"/>
          <p14:tracePt t="44957" x="2552700" y="5275263"/>
          <p14:tracePt t="44964" x="2557463" y="5278438"/>
          <p14:tracePt t="44974" x="2557463" y="5281613"/>
          <p14:tracePt t="44980" x="2557463" y="5286375"/>
          <p14:tracePt t="45062" x="2560638" y="5286375"/>
          <p14:tracePt t="45102" x="2560638" y="5281613"/>
          <p14:tracePt t="45169" x="2560638" y="5278438"/>
          <p14:tracePt t="45208" x="2563813" y="5278438"/>
          <p14:tracePt t="45240" x="2563813" y="5275263"/>
          <p14:tracePt t="45306" x="2563813" y="5270500"/>
          <p14:tracePt t="45628" x="2568575" y="5270500"/>
          <p14:tracePt t="45685" x="2571750" y="5270500"/>
          <p14:tracePt t="45807" x="2574925" y="5270500"/>
          <p14:tracePt t="45844" x="2579688" y="5270500"/>
          <p14:tracePt t="45885" x="2582863" y="5270500"/>
          <p14:tracePt t="45901" x="2586038" y="5270500"/>
          <p14:tracePt t="45909" x="2590800" y="5270500"/>
          <p14:tracePt t="45915" x="2593975" y="5270500"/>
          <p14:tracePt t="45950" x="2597150" y="5270500"/>
          <p14:tracePt t="45957" x="2601913" y="5270500"/>
          <p14:tracePt t="45983" x="2605088" y="5270500"/>
          <p14:tracePt t="45990" x="2609850" y="5270500"/>
          <p14:tracePt t="45999" x="2613025" y="5270500"/>
          <p14:tracePt t="46006" x="2616200" y="5270500"/>
          <p14:tracePt t="46024" x="2620963" y="5270500"/>
          <p14:tracePt t="46040" x="2624138" y="5270500"/>
          <p14:tracePt t="46054" x="2627313" y="5270500"/>
          <p14:tracePt t="46062" x="2632075" y="5270500"/>
          <p14:tracePt t="46072" x="2635250" y="5270500"/>
          <p14:tracePt t="46079" x="2649538" y="5270500"/>
          <p14:tracePt t="46088" x="2654300" y="5270500"/>
          <p14:tracePt t="46099" x="2662238" y="5275263"/>
          <p14:tracePt t="46101" x="2676525" y="5275263"/>
          <p14:tracePt t="46110" x="2695575" y="5275263"/>
          <p14:tracePt t="46122" x="2706688" y="5267325"/>
          <p14:tracePt t="46127" x="2717800" y="5262563"/>
          <p14:tracePt t="46136" x="2717800" y="5259388"/>
          <p14:tracePt t="46146" x="2740025" y="5259388"/>
          <p14:tracePt t="46749" x="2740025" y="5256213"/>
          <p14:tracePt t="46757" x="2740025" y="5251450"/>
          <p14:tracePt t="46762" x="2740025" y="5248275"/>
          <p14:tracePt t="46770" x="2743200" y="5248275"/>
          <p14:tracePt t="46778" x="2747963" y="5245100"/>
          <p14:tracePt t="46802" x="2747963" y="5240338"/>
          <p14:tracePt t="46811" x="2747963" y="5237163"/>
          <p14:tracePt t="46821" x="2743200" y="5237163"/>
          <p14:tracePt t="46828" x="2743200" y="5233988"/>
          <p14:tracePt t="46839" x="2743200" y="5229225"/>
          <p14:tracePt t="46850" x="2743200" y="5222875"/>
          <p14:tracePt t="46853" x="2743200" y="5214938"/>
          <p14:tracePt t="46868" x="2740025" y="5207000"/>
          <p14:tracePt t="46877" x="2740025" y="5199063"/>
          <p14:tracePt t="46886" x="2740025" y="5192713"/>
          <p14:tracePt t="46894" x="2740025" y="5181600"/>
          <p14:tracePt t="46916" x="2740025" y="5162550"/>
          <p14:tracePt t="46924" x="2740025" y="5154613"/>
          <p14:tracePt t="46932" x="2740025" y="5151438"/>
          <p14:tracePt t="46940" x="2740025" y="5143500"/>
          <p14:tracePt t="46967" x="2740025" y="5140325"/>
          <p14:tracePt t="46980" x="2740025" y="5135563"/>
          <p14:tracePt t="46996" x="2740025" y="5132388"/>
          <p14:tracePt t="47796" x="2740025" y="5129213"/>
          <p14:tracePt t="49266" x="2740025" y="5124450"/>
          <p14:tracePt t="50258" x="2743200" y="5129213"/>
          <p14:tracePt t="50268" x="2743200" y="5132388"/>
          <p14:tracePt t="50275" x="2747963" y="5135563"/>
          <p14:tracePt t="50286" x="2754313" y="5143500"/>
          <p14:tracePt t="50288" x="2767013" y="5146675"/>
          <p14:tracePt t="50300" x="2784475" y="5154613"/>
          <p14:tracePt t="50312" x="2792413" y="5162550"/>
          <p14:tracePt t="50314" x="2795588" y="5176838"/>
          <p14:tracePt t="50322" x="2800350" y="5187950"/>
          <p14:tracePt t="50330" x="2751138" y="5192713"/>
          <p14:tracePt t="50340" x="2743200" y="5192713"/>
          <p14:tracePt t="51073" x="2740025" y="5192713"/>
          <p14:tracePt t="51137" x="2740025" y="5203825"/>
          <p14:tracePt t="51146" x="2740025" y="5207000"/>
          <p14:tracePt t="51154" x="2740025" y="5210175"/>
          <p14:tracePt t="51163" x="2740025" y="5218113"/>
          <p14:tracePt t="51167" x="2740025" y="5222875"/>
          <p14:tracePt t="51176" x="2740025" y="5226050"/>
          <p14:tracePt t="51194" x="2740025" y="5233988"/>
          <p14:tracePt t="51204" x="2740025" y="5237163"/>
          <p14:tracePt t="51210" x="2740025" y="5245100"/>
          <p14:tracePt t="51216" x="2740025" y="5251450"/>
          <p14:tracePt t="51224" x="2732088" y="5259388"/>
          <p14:tracePt t="51231" x="2732088" y="5262563"/>
          <p14:tracePt t="51242" x="2720975" y="5267325"/>
          <p14:tracePt t="51249" x="2720975" y="5270500"/>
          <p14:tracePt t="51258" x="2720975" y="5281613"/>
          <p14:tracePt t="51266" x="2720975" y="5286375"/>
          <p14:tracePt t="51272" x="2720975" y="5300663"/>
          <p14:tracePt t="51280" x="2720975" y="5311775"/>
          <p14:tracePt t="51288" x="2725738" y="5327650"/>
          <p14:tracePt t="51296" x="2732088" y="5345113"/>
          <p14:tracePt t="51304" x="2736850" y="5372100"/>
          <p14:tracePt t="51314" x="2740025" y="5375275"/>
          <p14:tracePt t="51319" x="2743200" y="5386388"/>
          <p14:tracePt t="51330" x="2743200" y="5402263"/>
          <p14:tracePt t="51336" x="2743200" y="5413375"/>
          <p14:tracePt t="51347" x="2747963" y="5416550"/>
          <p14:tracePt t="51359" x="2747963" y="5424488"/>
          <p14:tracePt t="51361" x="2747963" y="5432425"/>
          <p14:tracePt t="51370" x="2747963" y="5435600"/>
          <p14:tracePt t="51381" x="2747963" y="5438775"/>
          <p14:tracePt t="51385" x="2747963" y="5446713"/>
          <p14:tracePt t="51401" x="2747963" y="5449888"/>
          <p14:tracePt t="51410" x="2747963" y="5454650"/>
          <p14:tracePt t="51418" x="2747963" y="5461000"/>
          <p14:tracePt t="51426" x="2747963" y="5465763"/>
          <p14:tracePt t="51433" x="2747963" y="5473700"/>
          <p14:tracePt t="51451" x="2751138" y="5473700"/>
          <p14:tracePt t="51489" x="2754313" y="5473700"/>
          <p14:tracePt t="51550" x="2759075" y="5468938"/>
          <p14:tracePt t="51600" x="2759075" y="5465763"/>
          <p14:tracePt t="51628" x="2759075" y="5461000"/>
          <p14:tracePt t="51690" x="2759075" y="5457825"/>
          <p14:tracePt t="51964" x="2762250" y="5454650"/>
          <p14:tracePt t="52631" x="2767013" y="5454650"/>
          <p14:tracePt t="52700" x="2770188" y="5449888"/>
          <p14:tracePt t="52732" x="2770188" y="5446713"/>
          <p14:tracePt t="52741" x="2773363" y="5446713"/>
          <p14:tracePt t="53297" x="2778125" y="5446713"/>
          <p14:tracePt t="53299" x="2778125" y="5443538"/>
          <p14:tracePt t="53535" x="2781300" y="5443538"/>
          <p14:tracePt t="53563" x="2781300" y="5438775"/>
          <p14:tracePt t="53900" x="2781300" y="5435600"/>
          <p14:tracePt t="53909" x="2784475" y="5435600"/>
          <p14:tracePt t="53915" x="2784475" y="5432425"/>
          <p14:tracePt t="53925" x="2789238" y="5432425"/>
          <p14:tracePt t="54908" x="2792413" y="5432425"/>
          <p14:tracePt t="56023" x="2795588" y="5432425"/>
          <p14:tracePt t="56033" x="2795588" y="5427663"/>
          <p14:tracePt t="56048" x="2800350" y="5427663"/>
          <p14:tracePt t="56171" x="2800350" y="5424488"/>
          <p14:tracePt t="57062" x="2803525" y="5424488"/>
          <p14:tracePt t="57109" x="2803525" y="5419725"/>
          <p14:tracePt t="57115" x="2806700" y="5419725"/>
          <p14:tracePt t="57124" x="2806700" y="5416550"/>
          <p14:tracePt t="57132" x="2811463" y="5416550"/>
          <p14:tracePt t="57403" x="2811463" y="5413375"/>
          <p14:tracePt t="57417" x="2814638" y="5413375"/>
          <p14:tracePt t="57635" x="2819400" y="5413375"/>
          <p14:tracePt t="57659" x="2819400" y="5408613"/>
          <p14:tracePt t="57785" x="2822575" y="5408613"/>
          <p14:tracePt t="57794" x="2822575" y="5405438"/>
          <p14:tracePt t="57829" x="2822575" y="5402263"/>
          <p14:tracePt t="57960" x="2825750" y="5402263"/>
          <p14:tracePt t="57966" x="2825750" y="5397500"/>
          <p14:tracePt t="57982" x="2830513" y="5397500"/>
          <p14:tracePt t="57989" x="2830513" y="5394325"/>
          <p14:tracePt t="58628" x="2833688" y="5394325"/>
          <p14:tracePt t="58643" x="2836863" y="5394325"/>
          <p14:tracePt t="58652" x="2841625" y="5394325"/>
          <p14:tracePt t="58659" x="2847975" y="5394325"/>
          <p14:tracePt t="58668" x="2852738" y="5394325"/>
          <p14:tracePt t="58676" x="2855913" y="5394325"/>
          <p14:tracePt t="58685" x="2863850" y="5394325"/>
          <p14:tracePt t="58696" x="2867025" y="5394325"/>
          <p14:tracePt t="58713" x="2867025" y="5397500"/>
          <p14:tracePt t="58718" x="2871788" y="5402263"/>
          <p14:tracePt t="58723" x="2882900" y="5405438"/>
          <p14:tracePt t="58734" x="2905125" y="5405438"/>
          <p14:tracePt t="58744" x="2941638" y="5405438"/>
          <p14:tracePt t="58750" x="2994025" y="5402263"/>
          <p14:tracePt t="58755" x="3054350" y="5397500"/>
          <p14:tracePt t="58764" x="3076575" y="5397500"/>
          <p14:tracePt t="58774" x="3106738" y="5397500"/>
          <p14:tracePt t="58782" x="3125788" y="5397500"/>
          <p14:tracePt t="58790" x="3151188" y="5419725"/>
          <p14:tracePt t="58798" x="3155950" y="5419725"/>
          <p14:tracePt t="59251" x="3159125" y="5419725"/>
          <p14:tracePt t="59259" x="3159125" y="5424488"/>
          <p14:tracePt t="59264" x="3163888" y="5427663"/>
          <p14:tracePt t="59272" x="3167063" y="5435600"/>
          <p14:tracePt t="59280" x="3170238" y="5438775"/>
          <p14:tracePt t="59287" x="3175000" y="5446713"/>
          <p14:tracePt t="59296" x="3175000" y="5449888"/>
          <p14:tracePt t="59306" x="3178175" y="5449888"/>
          <p14:tracePt t="59315" x="3178175" y="5454650"/>
          <p14:tracePt t="59346" x="3175000" y="5454650"/>
          <p14:tracePt t="59354" x="3167063" y="5454650"/>
          <p14:tracePt t="59363" x="3163888" y="5454650"/>
          <p14:tracePt t="59372" x="3151188" y="5457825"/>
          <p14:tracePt t="59380" x="3144838" y="5461000"/>
          <p14:tracePt t="59387" x="3136900" y="5476875"/>
          <p14:tracePt t="59396" x="3128963" y="5484813"/>
          <p14:tracePt t="59401" x="3114675" y="5502275"/>
          <p14:tracePt t="59411" x="3103563" y="5510213"/>
          <p14:tracePt t="59418" x="3098800" y="5513388"/>
          <p14:tracePt t="59430" x="3092450" y="5513388"/>
          <p14:tracePt t="59446" x="3092450" y="5510213"/>
          <p14:tracePt t="59452" x="3092450" y="5507038"/>
          <p14:tracePt t="59478" x="3092450" y="5502275"/>
          <p14:tracePt t="59516" x="3092450" y="5499100"/>
          <p14:tracePt t="59531" x="3087688" y="5499100"/>
          <p14:tracePt t="59546" x="3087688" y="5495925"/>
          <p14:tracePt t="59644" x="3092450" y="5491163"/>
          <p14:tracePt t="60017" x="3092450" y="5487988"/>
          <p14:tracePt t="60079" x="3095625" y="5487988"/>
          <p14:tracePt t="60201" x="3098800" y="5487988"/>
          <p14:tracePt t="60262" x="3103563" y="5487988"/>
          <p14:tracePt t="60340" x="3106738" y="5487988"/>
          <p14:tracePt t="60549" x="3109913" y="5487988"/>
          <p14:tracePt t="61356" x="3114675" y="5487988"/>
          <p14:tracePt t="61545" x="3117850" y="5487988"/>
          <p14:tracePt t="61560" x="3117850" y="5484813"/>
          <p14:tracePt t="61706" x="3122613" y="5484813"/>
          <p14:tracePt t="62488" x="3122613" y="5487988"/>
          <p14:tracePt t="62495" x="3133725" y="5499100"/>
          <p14:tracePt t="62504" x="3170238" y="5548313"/>
          <p14:tracePt t="62514" x="3219450" y="5584825"/>
          <p14:tracePt t="62524" x="3260725" y="5618163"/>
          <p14:tracePt t="62530" x="3286125" y="5648325"/>
          <p14:tracePt t="62541" x="3321050" y="5670550"/>
          <p14:tracePt t="62548" x="3349625" y="5694363"/>
          <p14:tracePt t="62556" x="3376613" y="5711825"/>
          <p14:tracePt t="62564" x="3384550" y="5719763"/>
          <p14:tracePt t="62572" x="3387725" y="5730875"/>
          <p14:tracePt t="62586" x="3387725" y="5741988"/>
          <p14:tracePt t="62594" x="3390900" y="5757863"/>
          <p14:tracePt t="62602" x="3395663" y="5764213"/>
          <p14:tracePt t="62609" x="3409950" y="5772150"/>
          <p14:tracePt t="62618" x="3425825" y="5780088"/>
          <p14:tracePt t="62628" x="3459163" y="5788025"/>
          <p14:tracePt t="62639" x="3481388" y="5791200"/>
          <p14:tracePt t="62642" x="3500438" y="5799138"/>
          <p14:tracePt t="62650" x="3503613" y="5813425"/>
          <p14:tracePt t="62658" x="3519488" y="5821363"/>
          <p14:tracePt t="63178" x="3519488" y="5824538"/>
          <p14:tracePt t="63185" x="3519488" y="5829300"/>
          <p14:tracePt t="63192" x="3519488" y="5832475"/>
          <p14:tracePt t="63201" x="3519488" y="5835650"/>
          <p14:tracePt t="63205" x="3519488" y="5843588"/>
          <p14:tracePt t="63215" x="3530600" y="5846763"/>
          <p14:tracePt t="63224" x="3530600" y="5851525"/>
          <p14:tracePt t="63229" x="3530600" y="5854700"/>
          <p14:tracePt t="63250" x="3530600" y="5862638"/>
          <p14:tracePt t="63255" x="3536950" y="5865813"/>
          <p14:tracePt t="63262" x="3541713" y="5868988"/>
          <p14:tracePt t="63286" x="3544888" y="5868988"/>
          <p14:tracePt t="63304" x="3548063" y="5868988"/>
          <p14:tracePt t="63320" x="3548063" y="5865813"/>
          <p14:tracePt t="63336" x="3548063" y="5862638"/>
          <p14:tracePt t="63353" x="3548063" y="5857875"/>
          <p14:tracePt t="63361" x="3552825" y="5857875"/>
          <p14:tracePt t="63369" x="3552825" y="5854700"/>
          <p14:tracePt t="63401" x="3556000" y="5854700"/>
          <p14:tracePt t="63409" x="3556000" y="5851525"/>
          <p14:tracePt t="63497" x="3571875" y="5835650"/>
          <p14:tracePt t="63541" x="3571875" y="5840413"/>
          <p14:tracePt t="63547" x="3571875" y="5843588"/>
          <p14:tracePt t="63553" x="3571875" y="5846763"/>
          <p14:tracePt t="63562" x="3571875" y="5854700"/>
          <p14:tracePt t="63570" x="3571875" y="5857875"/>
          <p14:tracePt t="63575" x="3567113" y="5868988"/>
          <p14:tracePt t="63586" x="3567113" y="5873750"/>
          <p14:tracePt t="63592" x="3567113" y="5888038"/>
          <p14:tracePt t="63602" x="3567113" y="5899150"/>
          <p14:tracePt t="63608" x="3567113" y="5910263"/>
          <p14:tracePt t="63618" x="3567113" y="5929313"/>
          <p14:tracePt t="63625" x="3567113" y="5951538"/>
          <p14:tracePt t="63634" x="3567113" y="5956300"/>
          <p14:tracePt t="63641" x="3567113" y="5970588"/>
          <p14:tracePt t="63650" x="3567113" y="5978525"/>
          <p14:tracePt t="63784" x="3567113" y="5973763"/>
          <p14:tracePt t="64000" x="3567113" y="5970588"/>
          <p14:tracePt t="64499" x="3571875" y="5970588"/>
          <p14:tracePt t="64507" x="3575050" y="5970588"/>
          <p14:tracePt t="64514" x="3586163" y="5970588"/>
          <p14:tracePt t="64525" x="3589338" y="5973763"/>
          <p14:tracePt t="64527" x="3605213" y="5978525"/>
          <p14:tracePt t="64538" x="3635375" y="5978525"/>
          <p14:tracePt t="64547" x="3638550" y="5978525"/>
          <p14:tracePt t="64553" x="3646488" y="5978525"/>
          <p14:tracePt t="64560" x="3646488" y="5986463"/>
          <p14:tracePt t="64569" x="3649663" y="5986463"/>
          <p14:tracePt t="65351" x="3649663" y="5981700"/>
          <p14:tracePt t="65357" x="3649663" y="5978525"/>
          <p14:tracePt t="65366" x="3646488" y="5973763"/>
          <p14:tracePt t="65374" x="3646488" y="5970588"/>
          <p14:tracePt t="65392" x="3641725" y="5962650"/>
          <p14:tracePt t="65402" x="3641725" y="5959475"/>
          <p14:tracePt t="65408" x="3641725" y="5951538"/>
          <p14:tracePt t="65414" x="3641725" y="5948363"/>
          <p14:tracePt t="65422" x="3646488" y="5945188"/>
          <p14:tracePt t="65429" x="3646488" y="5929313"/>
          <p14:tracePt t="65440" x="3649663" y="5921375"/>
          <p14:tracePt t="65445" x="3652838" y="5910263"/>
          <p14:tracePt t="65456" x="3652838" y="5907088"/>
          <p14:tracePt t="65464" x="3652838" y="5899150"/>
          <p14:tracePt t="65476" x="3652838" y="5895975"/>
          <p14:tracePt t="65498" x="3657600" y="5895975"/>
          <p14:tracePt t="65523" x="3657600" y="5892800"/>
          <p14:tracePt t="65544" x="3660775" y="5892800"/>
          <p14:tracePt t="65552" x="3660775" y="5888038"/>
          <p14:tracePt t="65576" x="3660775" y="5884863"/>
          <p14:tracePt t="65644" x="3660775" y="5881688"/>
          <p14:tracePt t="65847" x="3663950" y="5881688"/>
          <p14:tracePt t="66031" x="3668713" y="5881688"/>
          <p14:tracePt t="66042" x="3671888" y="5881688"/>
          <p14:tracePt t="66047" x="3676650" y="5881688"/>
          <p14:tracePt t="66061" x="3679825" y="5881688"/>
          <p14:tracePt t="66288" x="3679825" y="5876925"/>
          <p14:tracePt t="68382" x="3668713" y="5868988"/>
          <p14:tracePt t="68387" x="3657600" y="5862638"/>
          <p14:tracePt t="68398" x="3600450" y="5824538"/>
          <p14:tracePt t="68403" x="3473450" y="5761038"/>
          <p14:tracePt t="68413" x="3263900" y="5645150"/>
          <p14:tracePt t="68423" x="3057525" y="5532438"/>
          <p14:tracePt t="68430" x="2759075" y="5372100"/>
          <p14:tracePt t="68438" x="2500313" y="5192713"/>
          <p14:tracePt t="68446" x="2163763" y="4953000"/>
          <p14:tracePt t="68456" x="1912938" y="4724400"/>
          <p14:tracePt t="68464" x="1595438" y="4352925"/>
          <p14:tracePt t="68476" x="1223963" y="3881438"/>
          <p14:tracePt t="68479" x="906463" y="3425825"/>
          <p14:tracePt t="68490" x="733425" y="3111500"/>
          <p14:tracePt t="68493" x="501650" y="2560638"/>
          <p14:tracePt t="68502" x="355600" y="2133600"/>
          <p14:tracePt t="68510" x="220663" y="1706563"/>
          <p14:tracePt t="68522" x="49213" y="1235075"/>
        </p14:tracePtLst>
      </p14:laserTraceLst>
    </p:ext>
  </p:extLst>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25400">
          <a:solidFill>
            <a:srgbClr val="FF0000"/>
          </a:solid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rgbClr val="FF0000"/>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The impact of COVID-19 on Japanese families" id="{F76ECFB0-D18E-44EC-A7F1-D6002852D5BC}" vid="{71067B35-0C25-4A39-A93D-D42C3A6CE8F6}"/>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 impact of COVID-19 on Japanese families</Template>
  <TotalTime>229</TotalTime>
  <Words>1812</Words>
  <Application>Microsoft Office PowerPoint</Application>
  <PresentationFormat>ワイド画面</PresentationFormat>
  <Paragraphs>190</Paragraphs>
  <Slides>35</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35</vt:i4>
      </vt:variant>
    </vt:vector>
  </HeadingPairs>
  <TitlesOfParts>
    <vt:vector size="41" baseType="lpstr">
      <vt:lpstr>ＭＳ 明朝</vt:lpstr>
      <vt:lpstr>游ゴシック</vt:lpstr>
      <vt:lpstr>游ゴシック Light</vt:lpstr>
      <vt:lpstr>Arial</vt:lpstr>
      <vt:lpstr>Times New Roman</vt:lpstr>
      <vt:lpstr>Office テーマ</vt:lpstr>
      <vt:lpstr>PowerPoint プレゼンテーション</vt:lpstr>
      <vt:lpstr>Objectives</vt:lpstr>
      <vt:lpstr>Table of Contents</vt:lpstr>
      <vt:lpstr>1. Population Decline and Aging in Japan</vt:lpstr>
      <vt:lpstr>Population decline in Japan</vt:lpstr>
      <vt:lpstr>PowerPoint プレゼンテーション</vt:lpstr>
      <vt:lpstr>Aging of the population</vt:lpstr>
      <vt:lpstr>PowerPoint プレゼンテーション</vt:lpstr>
      <vt:lpstr>Exclusionary immigration policies</vt:lpstr>
      <vt:lpstr>2. Recent internal migration trends in Japan</vt:lpstr>
      <vt:lpstr>Internal migration in Japan</vt:lpstr>
      <vt:lpstr>PowerPoint プレゼンテーション</vt:lpstr>
      <vt:lpstr>Recent trends in internal migration</vt:lpstr>
      <vt:lpstr>3. Trends in counterurbanization</vt:lpstr>
      <vt:lpstr>Lifestyle migration</vt:lpstr>
      <vt:lpstr>Lifestyle migration (cont'd)</vt:lpstr>
      <vt:lpstr>Lifestyle migration (cont'd)</vt:lpstr>
      <vt:lpstr>PowerPoint プレゼンテーション</vt:lpstr>
      <vt:lpstr>PowerPoint プレゼンテーション</vt:lpstr>
      <vt:lpstr>Lifestyle migration (cont'd)</vt:lpstr>
      <vt:lpstr>Lifestyle migration (cont'd)</vt:lpstr>
      <vt:lpstr>4. Regional diversity of counterurbanization</vt:lpstr>
      <vt:lpstr>Regional diversity of counterurbanization</vt:lpstr>
      <vt:lpstr>The four remote islands in Japan</vt:lpstr>
      <vt:lpstr>The four remote islands in Japan</vt:lpstr>
      <vt:lpstr>The four remote islands in Japan</vt:lpstr>
      <vt:lpstr>Diversity among four remote islands</vt:lpstr>
      <vt:lpstr>Remote Islands Study Abroad program</vt:lpstr>
      <vt:lpstr>Remote Islands Study Abroad program (cont'd)</vt:lpstr>
      <vt:lpstr>Policy recommendations</vt:lpstr>
      <vt:lpstr>Internal Migration</vt:lpstr>
      <vt:lpstr>Internal Migration (cont.d)</vt:lpstr>
      <vt:lpstr>Urbanization / depopulation</vt:lpstr>
      <vt:lpstr>Family formation</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Rokuro Tabuchi</dc:creator>
  <cp:lastModifiedBy>Tabuchi Rokuro</cp:lastModifiedBy>
  <cp:revision>4</cp:revision>
  <dcterms:created xsi:type="dcterms:W3CDTF">2024-02-25T05:58:46Z</dcterms:created>
  <dcterms:modified xsi:type="dcterms:W3CDTF">2024-02-25T09:48:35Z</dcterms:modified>
</cp:coreProperties>
</file>